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416" r:id="rId2"/>
    <p:sldId id="370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</p:sldIdLst>
  <p:sldSz cx="9144000" cy="6858000" type="screen4x3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6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104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mashida Rihoko" userId="92f82611e9b4f52d" providerId="LiveId" clId="{3DD43174-5B6E-4BCE-B75B-E8FA84418794}"/>
    <pc:docChg chg="undo redo custSel delSld modSld">
      <pc:chgData name="Yamashida Rihoko" userId="92f82611e9b4f52d" providerId="LiveId" clId="{3DD43174-5B6E-4BCE-B75B-E8FA84418794}" dt="2020-09-13T11:52:24.106" v="671" actId="1076"/>
      <pc:docMkLst>
        <pc:docMk/>
      </pc:docMkLst>
      <pc:sldChg chg="modSp mod">
        <pc:chgData name="Yamashida Rihoko" userId="92f82611e9b4f52d" providerId="LiveId" clId="{3DD43174-5B6E-4BCE-B75B-E8FA84418794}" dt="2020-09-13T11:02:57.458" v="58" actId="1076"/>
        <pc:sldMkLst>
          <pc:docMk/>
          <pc:sldMk cId="3400229709" sldId="290"/>
        </pc:sldMkLst>
        <pc:spChg chg="mod">
          <ac:chgData name="Yamashida Rihoko" userId="92f82611e9b4f52d" providerId="LiveId" clId="{3DD43174-5B6E-4BCE-B75B-E8FA84418794}" dt="2020-09-13T11:02:57.458" v="58" actId="1076"/>
          <ac:spMkLst>
            <pc:docMk/>
            <pc:sldMk cId="3400229709" sldId="290"/>
            <ac:spMk id="6" creationId="{00000000-0000-0000-0000-000000000000}"/>
          </ac:spMkLst>
        </pc:spChg>
        <pc:spChg chg="mod">
          <ac:chgData name="Yamashida Rihoko" userId="92f82611e9b4f52d" providerId="LiveId" clId="{3DD43174-5B6E-4BCE-B75B-E8FA84418794}" dt="2020-09-13T11:02:46.373" v="54" actId="1076"/>
          <ac:spMkLst>
            <pc:docMk/>
            <pc:sldMk cId="3400229709" sldId="290"/>
            <ac:spMk id="8" creationId="{00000000-0000-0000-0000-000000000000}"/>
          </ac:spMkLst>
        </pc:spChg>
      </pc:sldChg>
      <pc:sldChg chg="modSp mod">
        <pc:chgData name="Yamashida Rihoko" userId="92f82611e9b4f52d" providerId="LiveId" clId="{3DD43174-5B6E-4BCE-B75B-E8FA84418794}" dt="2020-09-13T11:07:05.240" v="159" actId="6549"/>
        <pc:sldMkLst>
          <pc:docMk/>
          <pc:sldMk cId="1935688125" sldId="299"/>
        </pc:sldMkLst>
        <pc:spChg chg="mod">
          <ac:chgData name="Yamashida Rihoko" userId="92f82611e9b4f52d" providerId="LiveId" clId="{3DD43174-5B6E-4BCE-B75B-E8FA84418794}" dt="2020-09-13T11:07:05.240" v="159" actId="6549"/>
          <ac:spMkLst>
            <pc:docMk/>
            <pc:sldMk cId="1935688125" sldId="299"/>
            <ac:spMk id="2" creationId="{BC5E9A2C-6267-4452-AD58-67F07557B021}"/>
          </ac:spMkLst>
        </pc:spChg>
        <pc:spChg chg="mod">
          <ac:chgData name="Yamashida Rihoko" userId="92f82611e9b4f52d" providerId="LiveId" clId="{3DD43174-5B6E-4BCE-B75B-E8FA84418794}" dt="2020-09-13T10:58:47.002" v="12" actId="27636"/>
          <ac:spMkLst>
            <pc:docMk/>
            <pc:sldMk cId="1935688125" sldId="299"/>
            <ac:spMk id="3" creationId="{14BE64A3-28AE-4089-8415-7C40705D14A4}"/>
          </ac:spMkLst>
        </pc:spChg>
        <pc:spChg chg="mod">
          <ac:chgData name="Yamashida Rihoko" userId="92f82611e9b4f52d" providerId="LiveId" clId="{3DD43174-5B6E-4BCE-B75B-E8FA84418794}" dt="2020-09-13T10:58:47.002" v="11" actId="27636"/>
          <ac:spMkLst>
            <pc:docMk/>
            <pc:sldMk cId="1935688125" sldId="299"/>
            <ac:spMk id="4" creationId="{F74428BD-234D-4A56-825F-81B4CE989706}"/>
          </ac:spMkLst>
        </pc:spChg>
        <pc:spChg chg="mod">
          <ac:chgData name="Yamashida Rihoko" userId="92f82611e9b4f52d" providerId="LiveId" clId="{3DD43174-5B6E-4BCE-B75B-E8FA84418794}" dt="2020-09-13T11:03:03.651" v="61" actId="20577"/>
          <ac:spMkLst>
            <pc:docMk/>
            <pc:sldMk cId="1935688125" sldId="299"/>
            <ac:spMk id="6" creationId="{14BE64A3-28AE-4089-8415-7C40705D14A4}"/>
          </ac:spMkLst>
        </pc:spChg>
      </pc:sldChg>
      <pc:sldChg chg="addSp delSp modSp mod">
        <pc:chgData name="Yamashida Rihoko" userId="92f82611e9b4f52d" providerId="LiveId" clId="{3DD43174-5B6E-4BCE-B75B-E8FA84418794}" dt="2020-09-13T11:26:58.001" v="466" actId="1076"/>
        <pc:sldMkLst>
          <pc:docMk/>
          <pc:sldMk cId="2989903333" sldId="301"/>
        </pc:sldMkLst>
        <pc:spChg chg="mod">
          <ac:chgData name="Yamashida Rihoko" userId="92f82611e9b4f52d" providerId="LiveId" clId="{3DD43174-5B6E-4BCE-B75B-E8FA84418794}" dt="2020-09-13T11:26:53.796" v="465" actId="14100"/>
          <ac:spMkLst>
            <pc:docMk/>
            <pc:sldMk cId="2989903333" sldId="301"/>
            <ac:spMk id="3" creationId="{00000000-0000-0000-0000-000000000000}"/>
          </ac:spMkLst>
        </pc:spChg>
        <pc:spChg chg="add mod">
          <ac:chgData name="Yamashida Rihoko" userId="92f82611e9b4f52d" providerId="LiveId" clId="{3DD43174-5B6E-4BCE-B75B-E8FA84418794}" dt="2020-09-13T11:23:42.671" v="448" actId="1076"/>
          <ac:spMkLst>
            <pc:docMk/>
            <pc:sldMk cId="2989903333" sldId="301"/>
            <ac:spMk id="6" creationId="{7501A084-30C2-4C13-B811-13E41EB0DB51}"/>
          </ac:spMkLst>
        </pc:spChg>
        <pc:spChg chg="add mod">
          <ac:chgData name="Yamashida Rihoko" userId="92f82611e9b4f52d" providerId="LiveId" clId="{3DD43174-5B6E-4BCE-B75B-E8FA84418794}" dt="2020-09-13T11:23:12.372" v="446" actId="1076"/>
          <ac:spMkLst>
            <pc:docMk/>
            <pc:sldMk cId="2989903333" sldId="301"/>
            <ac:spMk id="7" creationId="{B411C241-9FF0-499F-8641-9A664323D1C0}"/>
          </ac:spMkLst>
        </pc:spChg>
        <pc:spChg chg="add">
          <ac:chgData name="Yamashida Rihoko" userId="92f82611e9b4f52d" providerId="LiveId" clId="{3DD43174-5B6E-4BCE-B75B-E8FA84418794}" dt="2020-09-13T11:24:52.727" v="453" actId="11529"/>
          <ac:spMkLst>
            <pc:docMk/>
            <pc:sldMk cId="2989903333" sldId="301"/>
            <ac:spMk id="9" creationId="{09C33C08-5340-4DA5-AD25-60B3159A57CB}"/>
          </ac:spMkLst>
        </pc:spChg>
        <pc:spChg chg="add mod">
          <ac:chgData name="Yamashida Rihoko" userId="92f82611e9b4f52d" providerId="LiveId" clId="{3DD43174-5B6E-4BCE-B75B-E8FA84418794}" dt="2020-09-13T11:26:33.986" v="464" actId="1076"/>
          <ac:spMkLst>
            <pc:docMk/>
            <pc:sldMk cId="2989903333" sldId="301"/>
            <ac:spMk id="10" creationId="{E1FD0ADF-40D1-4683-A79E-B88C4E42A06F}"/>
          </ac:spMkLst>
        </pc:spChg>
        <pc:spChg chg="add mod">
          <ac:chgData name="Yamashida Rihoko" userId="92f82611e9b4f52d" providerId="LiveId" clId="{3DD43174-5B6E-4BCE-B75B-E8FA84418794}" dt="2020-09-13T11:26:58.001" v="466" actId="1076"/>
          <ac:spMkLst>
            <pc:docMk/>
            <pc:sldMk cId="2989903333" sldId="301"/>
            <ac:spMk id="11" creationId="{F8A0C351-AA58-4B72-B150-9553FB614050}"/>
          </ac:spMkLst>
        </pc:spChg>
        <pc:spChg chg="del mod">
          <ac:chgData name="Yamashida Rihoko" userId="92f82611e9b4f52d" providerId="LiveId" clId="{3DD43174-5B6E-4BCE-B75B-E8FA84418794}" dt="2020-09-13T11:25:58.812" v="460" actId="478"/>
          <ac:spMkLst>
            <pc:docMk/>
            <pc:sldMk cId="2989903333" sldId="301"/>
            <ac:spMk id="14" creationId="{00000000-0000-0000-0000-000000000000}"/>
          </ac:spMkLst>
        </pc:spChg>
        <pc:spChg chg="mod">
          <ac:chgData name="Yamashida Rihoko" userId="92f82611e9b4f52d" providerId="LiveId" clId="{3DD43174-5B6E-4BCE-B75B-E8FA84418794}" dt="2020-09-13T11:24:18.912" v="452" actId="14100"/>
          <ac:spMkLst>
            <pc:docMk/>
            <pc:sldMk cId="2989903333" sldId="301"/>
            <ac:spMk id="19" creationId="{00000000-0000-0000-0000-000000000000}"/>
          </ac:spMkLst>
        </pc:spChg>
        <pc:spChg chg="mod">
          <ac:chgData name="Yamashida Rihoko" userId="92f82611e9b4f52d" providerId="LiveId" clId="{3DD43174-5B6E-4BCE-B75B-E8FA84418794}" dt="2020-09-13T11:24:12.297" v="451" actId="1076"/>
          <ac:spMkLst>
            <pc:docMk/>
            <pc:sldMk cId="2989903333" sldId="301"/>
            <ac:spMk id="20" creationId="{00000000-0000-0000-0000-000000000000}"/>
          </ac:spMkLst>
        </pc:spChg>
      </pc:sldChg>
      <pc:sldChg chg="addSp modSp mod">
        <pc:chgData name="Yamashida Rihoko" userId="92f82611e9b4f52d" providerId="LiveId" clId="{3DD43174-5B6E-4BCE-B75B-E8FA84418794}" dt="2020-09-13T11:32:49.562" v="506" actId="207"/>
        <pc:sldMkLst>
          <pc:docMk/>
          <pc:sldMk cId="3004554559" sldId="304"/>
        </pc:sldMkLst>
        <pc:spChg chg="add mod">
          <ac:chgData name="Yamashida Rihoko" userId="92f82611e9b4f52d" providerId="LiveId" clId="{3DD43174-5B6E-4BCE-B75B-E8FA84418794}" dt="2020-09-13T11:32:30.317" v="505" actId="207"/>
          <ac:spMkLst>
            <pc:docMk/>
            <pc:sldMk cId="3004554559" sldId="304"/>
            <ac:spMk id="2" creationId="{5F445BBA-6A6C-4B0B-B76C-20BD9506EE6C}"/>
          </ac:spMkLst>
        </pc:spChg>
        <pc:spChg chg="mod">
          <ac:chgData name="Yamashida Rihoko" userId="92f82611e9b4f52d" providerId="LiveId" clId="{3DD43174-5B6E-4BCE-B75B-E8FA84418794}" dt="2020-09-13T11:32:49.562" v="506" actId="207"/>
          <ac:spMkLst>
            <pc:docMk/>
            <pc:sldMk cId="3004554559" sldId="304"/>
            <ac:spMk id="4" creationId="{00000000-0000-0000-0000-000000000000}"/>
          </ac:spMkLst>
        </pc:spChg>
        <pc:spChg chg="mod">
          <ac:chgData name="Yamashida Rihoko" userId="92f82611e9b4f52d" providerId="LiveId" clId="{3DD43174-5B6E-4BCE-B75B-E8FA84418794}" dt="2020-09-13T11:29:00.572" v="471" actId="20577"/>
          <ac:spMkLst>
            <pc:docMk/>
            <pc:sldMk cId="3004554559" sldId="304"/>
            <ac:spMk id="11" creationId="{442311CB-F515-4664-9DD9-D5E94FCAE0BA}"/>
          </ac:spMkLst>
        </pc:spChg>
      </pc:sldChg>
      <pc:sldChg chg="addSp delSp modSp mod delAnim modAnim">
        <pc:chgData name="Yamashida Rihoko" userId="92f82611e9b4f52d" providerId="LiveId" clId="{3DD43174-5B6E-4BCE-B75B-E8FA84418794}" dt="2020-09-13T11:52:24.106" v="671" actId="1076"/>
        <pc:sldMkLst>
          <pc:docMk/>
          <pc:sldMk cId="2039768867" sldId="306"/>
        </pc:sldMkLst>
        <pc:spChg chg="mod">
          <ac:chgData name="Yamashida Rihoko" userId="92f82611e9b4f52d" providerId="LiveId" clId="{3DD43174-5B6E-4BCE-B75B-E8FA84418794}" dt="2020-09-13T11:43:08.572" v="515" actId="14100"/>
          <ac:spMkLst>
            <pc:docMk/>
            <pc:sldMk cId="2039768867" sldId="306"/>
            <ac:spMk id="3" creationId="{00000000-0000-0000-0000-000000000000}"/>
          </ac:spMkLst>
        </pc:spChg>
        <pc:spChg chg="mod">
          <ac:chgData name="Yamashida Rihoko" userId="92f82611e9b4f52d" providerId="LiveId" clId="{3DD43174-5B6E-4BCE-B75B-E8FA84418794}" dt="2020-09-13T11:43:14.578" v="516" actId="14100"/>
          <ac:spMkLst>
            <pc:docMk/>
            <pc:sldMk cId="2039768867" sldId="306"/>
            <ac:spMk id="5" creationId="{00000000-0000-0000-0000-000000000000}"/>
          </ac:spMkLst>
        </pc:spChg>
        <pc:spChg chg="add del mod">
          <ac:chgData name="Yamashida Rihoko" userId="92f82611e9b4f52d" providerId="LiveId" clId="{3DD43174-5B6E-4BCE-B75B-E8FA84418794}" dt="2020-09-13T10:59:40.502" v="22"/>
          <ac:spMkLst>
            <pc:docMk/>
            <pc:sldMk cId="2039768867" sldId="306"/>
            <ac:spMk id="6" creationId="{A97E13F5-77E7-41C6-8DBC-3A107FEB0DB6}"/>
          </ac:spMkLst>
        </pc:spChg>
        <pc:spChg chg="add del mod">
          <ac:chgData name="Yamashida Rihoko" userId="92f82611e9b4f52d" providerId="LiveId" clId="{3DD43174-5B6E-4BCE-B75B-E8FA84418794}" dt="2020-09-13T11:00:13.146" v="36"/>
          <ac:spMkLst>
            <pc:docMk/>
            <pc:sldMk cId="2039768867" sldId="306"/>
            <ac:spMk id="12" creationId="{39D75729-EFDA-471A-A410-D55FC438A981}"/>
          </ac:spMkLst>
        </pc:spChg>
        <pc:spChg chg="add mod">
          <ac:chgData name="Yamashida Rihoko" userId="92f82611e9b4f52d" providerId="LiveId" clId="{3DD43174-5B6E-4BCE-B75B-E8FA84418794}" dt="2020-09-13T11:08:32.259" v="214"/>
          <ac:spMkLst>
            <pc:docMk/>
            <pc:sldMk cId="2039768867" sldId="306"/>
            <ac:spMk id="14" creationId="{76792BF8-335D-4632-A9FE-EECE0F28AE8F}"/>
          </ac:spMkLst>
        </pc:spChg>
        <pc:spChg chg="add">
          <ac:chgData name="Yamashida Rihoko" userId="92f82611e9b4f52d" providerId="LiveId" clId="{3DD43174-5B6E-4BCE-B75B-E8FA84418794}" dt="2020-09-13T11:48:32.174" v="664" actId="22"/>
          <ac:spMkLst>
            <pc:docMk/>
            <pc:sldMk cId="2039768867" sldId="306"/>
            <ac:spMk id="16" creationId="{5E699E81-8996-4625-B400-12C5324A3566}"/>
          </ac:spMkLst>
        </pc:spChg>
        <pc:spChg chg="add">
          <ac:chgData name="Yamashida Rihoko" userId="92f82611e9b4f52d" providerId="LiveId" clId="{3DD43174-5B6E-4BCE-B75B-E8FA84418794}" dt="2020-09-13T11:48:56.919" v="665" actId="22"/>
          <ac:spMkLst>
            <pc:docMk/>
            <pc:sldMk cId="2039768867" sldId="306"/>
            <ac:spMk id="18" creationId="{2AB58759-BE7C-42F3-A1AE-2F0FABD1F9CF}"/>
          </ac:spMkLst>
        </pc:spChg>
        <pc:picChg chg="del">
          <ac:chgData name="Yamashida Rihoko" userId="92f82611e9b4f52d" providerId="LiveId" clId="{3DD43174-5B6E-4BCE-B75B-E8FA84418794}" dt="2020-09-13T10:59:16.713" v="21" actId="478"/>
          <ac:picMkLst>
            <pc:docMk/>
            <pc:sldMk cId="2039768867" sldId="306"/>
            <ac:picMk id="8" creationId="{54358B91-5CFD-4F95-9F33-98A745DF63FF}"/>
          </ac:picMkLst>
        </pc:picChg>
        <pc:picChg chg="del">
          <ac:chgData name="Yamashida Rihoko" userId="92f82611e9b4f52d" providerId="LiveId" clId="{3DD43174-5B6E-4BCE-B75B-E8FA84418794}" dt="2020-09-13T10:59:51.765" v="24" actId="478"/>
          <ac:picMkLst>
            <pc:docMk/>
            <pc:sldMk cId="2039768867" sldId="306"/>
            <ac:picMk id="9" creationId="{3A89BFFA-6B3B-4162-9CA9-65C544A20A67}"/>
          </ac:picMkLst>
        </pc:picChg>
        <pc:picChg chg="add mod">
          <ac:chgData name="Yamashida Rihoko" userId="92f82611e9b4f52d" providerId="LiveId" clId="{3DD43174-5B6E-4BCE-B75B-E8FA84418794}" dt="2020-09-13T11:52:20.093" v="670" actId="1076"/>
          <ac:picMkLst>
            <pc:docMk/>
            <pc:sldMk cId="2039768867" sldId="306"/>
            <ac:picMk id="10" creationId="{A6F9AA76-9C4E-4608-80EB-389A6F0C8ED3}"/>
          </ac:picMkLst>
        </pc:picChg>
        <pc:picChg chg="add mod">
          <ac:chgData name="Yamashida Rihoko" userId="92f82611e9b4f52d" providerId="LiveId" clId="{3DD43174-5B6E-4BCE-B75B-E8FA84418794}" dt="2020-09-13T11:52:24.106" v="671" actId="1076"/>
          <ac:picMkLst>
            <pc:docMk/>
            <pc:sldMk cId="2039768867" sldId="306"/>
            <ac:picMk id="13" creationId="{A7C85A74-89AE-4E27-A44D-421EB987BAEC}"/>
          </ac:picMkLst>
        </pc:picChg>
      </pc:sldChg>
      <pc:sldChg chg="del">
        <pc:chgData name="Yamashida Rihoko" userId="92f82611e9b4f52d" providerId="LiveId" clId="{3DD43174-5B6E-4BCE-B75B-E8FA84418794}" dt="2020-09-13T11:00:23.401" v="37" actId="2696"/>
        <pc:sldMkLst>
          <pc:docMk/>
          <pc:sldMk cId="1112831307" sldId="307"/>
        </pc:sldMkLst>
      </pc:sldChg>
      <pc:sldChg chg="addSp delSp modSp mod modAnim">
        <pc:chgData name="Yamashida Rihoko" userId="92f82611e9b4f52d" providerId="LiveId" clId="{3DD43174-5B6E-4BCE-B75B-E8FA84418794}" dt="2020-09-13T11:51:52.585" v="667" actId="1076"/>
        <pc:sldMkLst>
          <pc:docMk/>
          <pc:sldMk cId="2314142289" sldId="308"/>
        </pc:sldMkLst>
        <pc:spChg chg="mod">
          <ac:chgData name="Yamashida Rihoko" userId="92f82611e9b4f52d" providerId="LiveId" clId="{3DD43174-5B6E-4BCE-B75B-E8FA84418794}" dt="2020-09-13T11:07:59.694" v="213"/>
          <ac:spMkLst>
            <pc:docMk/>
            <pc:sldMk cId="2314142289" sldId="308"/>
            <ac:spMk id="2" creationId="{00000000-0000-0000-0000-000000000000}"/>
          </ac:spMkLst>
        </pc:spChg>
        <pc:spChg chg="mod">
          <ac:chgData name="Yamashida Rihoko" userId="92f82611e9b4f52d" providerId="LiveId" clId="{3DD43174-5B6E-4BCE-B75B-E8FA84418794}" dt="2020-09-13T11:42:43.466" v="511" actId="14100"/>
          <ac:spMkLst>
            <pc:docMk/>
            <pc:sldMk cId="2314142289" sldId="308"/>
            <ac:spMk id="3" creationId="{00000000-0000-0000-0000-000000000000}"/>
          </ac:spMkLst>
        </pc:spChg>
        <pc:spChg chg="mod">
          <ac:chgData name="Yamashida Rihoko" userId="92f82611e9b4f52d" providerId="LiveId" clId="{3DD43174-5B6E-4BCE-B75B-E8FA84418794}" dt="2020-09-13T11:42:49.165" v="512" actId="14100"/>
          <ac:spMkLst>
            <pc:docMk/>
            <pc:sldMk cId="2314142289" sldId="308"/>
            <ac:spMk id="5" creationId="{00000000-0000-0000-0000-000000000000}"/>
          </ac:spMkLst>
        </pc:spChg>
        <pc:spChg chg="del">
          <ac:chgData name="Yamashida Rihoko" userId="92f82611e9b4f52d" providerId="LiveId" clId="{3DD43174-5B6E-4BCE-B75B-E8FA84418794}" dt="2020-09-13T10:58:23.805" v="2"/>
          <ac:spMkLst>
            <pc:docMk/>
            <pc:sldMk cId="2314142289" sldId="308"/>
            <ac:spMk id="6" creationId="{00000000-0000-0000-0000-000000000000}"/>
          </ac:spMkLst>
        </pc:spChg>
        <pc:spChg chg="add mod">
          <ac:chgData name="Yamashida Rihoko" userId="92f82611e9b4f52d" providerId="LiveId" clId="{3DD43174-5B6E-4BCE-B75B-E8FA84418794}" dt="2020-09-13T11:48:04.209" v="662" actId="1076"/>
          <ac:spMkLst>
            <pc:docMk/>
            <pc:sldMk cId="2314142289" sldId="308"/>
            <ac:spMk id="9" creationId="{25F3C460-3062-4EB9-8192-424DB088899F}"/>
          </ac:spMkLst>
        </pc:spChg>
        <pc:spChg chg="add mod">
          <ac:chgData name="Yamashida Rihoko" userId="92f82611e9b4f52d" providerId="LiveId" clId="{3DD43174-5B6E-4BCE-B75B-E8FA84418794}" dt="2020-09-13T11:48:16.095" v="663" actId="1076"/>
          <ac:spMkLst>
            <pc:docMk/>
            <pc:sldMk cId="2314142289" sldId="308"/>
            <ac:spMk id="10" creationId="{0C0DC45F-3DB4-4489-BA3F-D3EBF0C86657}"/>
          </ac:spMkLst>
        </pc:spChg>
        <pc:picChg chg="add mod">
          <ac:chgData name="Yamashida Rihoko" userId="92f82611e9b4f52d" providerId="LiveId" clId="{3DD43174-5B6E-4BCE-B75B-E8FA84418794}" dt="2020-09-13T11:51:52.585" v="667" actId="1076"/>
          <ac:picMkLst>
            <pc:docMk/>
            <pc:sldMk cId="2314142289" sldId="308"/>
            <ac:picMk id="4" creationId="{DD858E98-EB44-4055-BDD8-4EBA2C72883B}"/>
          </ac:picMkLst>
        </pc:picChg>
        <pc:picChg chg="mod">
          <ac:chgData name="Yamashida Rihoko" userId="92f82611e9b4f52d" providerId="LiveId" clId="{3DD43174-5B6E-4BCE-B75B-E8FA84418794}" dt="2020-09-13T11:51:45.343" v="666" actId="1076"/>
          <ac:picMkLst>
            <pc:docMk/>
            <pc:sldMk cId="2314142289" sldId="308"/>
            <ac:picMk id="8" creationId="{5184AA8B-7BF2-44F1-AF33-C91BAB7BB691}"/>
          </ac:picMkLst>
        </pc:picChg>
      </pc:sldChg>
    </pc:docChg>
  </pc:docChgLst>
  <pc:docChgLst>
    <pc:chgData name="Yamashida Rihoko" userId="92f82611e9b4f52d" providerId="LiveId" clId="{31958D6E-0CC8-4AFA-B43D-5F5F4A908DB9}"/>
    <pc:docChg chg="custSel addSld delSld modSld sldOrd">
      <pc:chgData name="Yamashida Rihoko" userId="92f82611e9b4f52d" providerId="LiveId" clId="{31958D6E-0CC8-4AFA-B43D-5F5F4A908DB9}" dt="2020-09-08T07:54:39.202" v="2275" actId="767"/>
      <pc:docMkLst>
        <pc:docMk/>
      </pc:docMkLst>
      <pc:sldChg chg="delSp modSp mod">
        <pc:chgData name="Yamashida Rihoko" userId="92f82611e9b4f52d" providerId="LiveId" clId="{31958D6E-0CC8-4AFA-B43D-5F5F4A908DB9}" dt="2020-09-08T03:07:24.761" v="230" actId="478"/>
        <pc:sldMkLst>
          <pc:docMk/>
          <pc:sldMk cId="3537988702" sldId="264"/>
        </pc:sldMkLst>
        <pc:spChg chg="del mod">
          <ac:chgData name="Yamashida Rihoko" userId="92f82611e9b4f52d" providerId="LiveId" clId="{31958D6E-0CC8-4AFA-B43D-5F5F4A908DB9}" dt="2020-09-08T03:07:24.761" v="230" actId="478"/>
          <ac:spMkLst>
            <pc:docMk/>
            <pc:sldMk cId="3537988702" sldId="264"/>
            <ac:spMk id="9" creationId="{00000000-0000-0000-0000-000000000000}"/>
          </ac:spMkLst>
        </pc:spChg>
      </pc:sldChg>
      <pc:sldChg chg="addSp modSp mod">
        <pc:chgData name="Yamashida Rihoko" userId="92f82611e9b4f52d" providerId="LiveId" clId="{31958D6E-0CC8-4AFA-B43D-5F5F4A908DB9}" dt="2020-09-08T01:36:55.610" v="91" actId="1076"/>
        <pc:sldMkLst>
          <pc:docMk/>
          <pc:sldMk cId="1697502592" sldId="275"/>
        </pc:sldMkLst>
        <pc:picChg chg="add mod">
          <ac:chgData name="Yamashida Rihoko" userId="92f82611e9b4f52d" providerId="LiveId" clId="{31958D6E-0CC8-4AFA-B43D-5F5F4A908DB9}" dt="2020-09-08T01:36:55.610" v="91" actId="1076"/>
          <ac:picMkLst>
            <pc:docMk/>
            <pc:sldMk cId="1697502592" sldId="275"/>
            <ac:picMk id="2" creationId="{1E5FE0F2-E4F1-4B10-BE99-9C1E492D8AF2}"/>
          </ac:picMkLst>
        </pc:picChg>
      </pc:sldChg>
      <pc:sldChg chg="modSp mod">
        <pc:chgData name="Yamashida Rihoko" userId="92f82611e9b4f52d" providerId="LiveId" clId="{31958D6E-0CC8-4AFA-B43D-5F5F4A908DB9}" dt="2020-09-08T01:37:25.622" v="109"/>
        <pc:sldMkLst>
          <pc:docMk/>
          <pc:sldMk cId="2852181731" sldId="277"/>
        </pc:sldMkLst>
        <pc:spChg chg="mod">
          <ac:chgData name="Yamashida Rihoko" userId="92f82611e9b4f52d" providerId="LiveId" clId="{31958D6E-0CC8-4AFA-B43D-5F5F4A908DB9}" dt="2020-09-08T01:37:25.622" v="109"/>
          <ac:spMkLst>
            <pc:docMk/>
            <pc:sldMk cId="2852181731" sldId="277"/>
            <ac:spMk id="8" creationId="{00000000-0000-0000-0000-000000000000}"/>
          </ac:spMkLst>
        </pc:spChg>
      </pc:sldChg>
      <pc:sldChg chg="modSp mod">
        <pc:chgData name="Yamashida Rihoko" userId="92f82611e9b4f52d" providerId="LiveId" clId="{31958D6E-0CC8-4AFA-B43D-5F5F4A908DB9}" dt="2020-09-08T01:59:28.912" v="181" actId="14100"/>
        <pc:sldMkLst>
          <pc:docMk/>
          <pc:sldMk cId="2946470610" sldId="296"/>
        </pc:sldMkLst>
        <pc:spChg chg="mod">
          <ac:chgData name="Yamashida Rihoko" userId="92f82611e9b4f52d" providerId="LiveId" clId="{31958D6E-0CC8-4AFA-B43D-5F5F4A908DB9}" dt="2020-09-08T01:59:28.912" v="181" actId="14100"/>
          <ac:spMkLst>
            <pc:docMk/>
            <pc:sldMk cId="2946470610" sldId="296"/>
            <ac:spMk id="9" creationId="{00000000-0000-0000-0000-000000000000}"/>
          </ac:spMkLst>
        </pc:spChg>
      </pc:sldChg>
      <pc:sldChg chg="addSp delSp modSp del mod">
        <pc:chgData name="Yamashida Rihoko" userId="92f82611e9b4f52d" providerId="LiveId" clId="{31958D6E-0CC8-4AFA-B43D-5F5F4A908DB9}" dt="2020-09-08T01:56:16.168" v="112" actId="2696"/>
        <pc:sldMkLst>
          <pc:docMk/>
          <pc:sldMk cId="2184369282" sldId="297"/>
        </pc:sldMkLst>
        <pc:spChg chg="add mod">
          <ac:chgData name="Yamashida Rihoko" userId="92f82611e9b4f52d" providerId="LiveId" clId="{31958D6E-0CC8-4AFA-B43D-5F5F4A908DB9}" dt="2020-09-08T01:35:37.233" v="39" actId="255"/>
          <ac:spMkLst>
            <pc:docMk/>
            <pc:sldMk cId="2184369282" sldId="297"/>
            <ac:spMk id="2" creationId="{48AE5B07-33D6-48C1-9D90-621169266479}"/>
          </ac:spMkLst>
        </pc:spChg>
        <pc:spChg chg="add mod">
          <ac:chgData name="Yamashida Rihoko" userId="92f82611e9b4f52d" providerId="LiveId" clId="{31958D6E-0CC8-4AFA-B43D-5F5F4A908DB9}" dt="2020-09-08T01:36:46.482" v="89" actId="1076"/>
          <ac:spMkLst>
            <pc:docMk/>
            <pc:sldMk cId="2184369282" sldId="297"/>
            <ac:spMk id="4" creationId="{3F2AEEA4-70B2-4895-8517-ADE550B95945}"/>
          </ac:spMkLst>
        </pc:spChg>
        <pc:picChg chg="add del mod">
          <ac:chgData name="Yamashida Rihoko" userId="92f82611e9b4f52d" providerId="LiveId" clId="{31958D6E-0CC8-4AFA-B43D-5F5F4A908DB9}" dt="2020-09-08T01:36:43.248" v="88" actId="21"/>
          <ac:picMkLst>
            <pc:docMk/>
            <pc:sldMk cId="2184369282" sldId="297"/>
            <ac:picMk id="10" creationId="{5896352B-01BB-4432-AD59-F323F0BA3570}"/>
          </ac:picMkLst>
        </pc:picChg>
      </pc:sldChg>
      <pc:sldChg chg="new ord">
        <pc:chgData name="Yamashida Rihoko" userId="92f82611e9b4f52d" providerId="LiveId" clId="{31958D6E-0CC8-4AFA-B43D-5F5F4A908DB9}" dt="2020-09-08T03:06:41.472" v="227"/>
        <pc:sldMkLst>
          <pc:docMk/>
          <pc:sldMk cId="1935688125" sldId="299"/>
        </pc:sldMkLst>
      </pc:sldChg>
      <pc:sldChg chg="new del">
        <pc:chgData name="Yamashida Rihoko" userId="92f82611e9b4f52d" providerId="LiveId" clId="{31958D6E-0CC8-4AFA-B43D-5F5F4A908DB9}" dt="2020-09-08T01:56:02.090" v="111" actId="2696"/>
        <pc:sldMkLst>
          <pc:docMk/>
          <pc:sldMk cId="3493000995" sldId="299"/>
        </pc:sldMkLst>
      </pc:sldChg>
      <pc:sldChg chg="addSp delSp modSp new mod ord modAnim">
        <pc:chgData name="Yamashida Rihoko" userId="92f82611e9b4f52d" providerId="LiveId" clId="{31958D6E-0CC8-4AFA-B43D-5F5F4A908DB9}" dt="2020-09-08T03:06:36.841" v="225"/>
        <pc:sldMkLst>
          <pc:docMk/>
          <pc:sldMk cId="3725048982" sldId="300"/>
        </pc:sldMkLst>
        <pc:spChg chg="mod">
          <ac:chgData name="Yamashida Rihoko" userId="92f82611e9b4f52d" providerId="LiveId" clId="{31958D6E-0CC8-4AFA-B43D-5F5F4A908DB9}" dt="2020-09-08T03:06:31.867" v="223" actId="122"/>
          <ac:spMkLst>
            <pc:docMk/>
            <pc:sldMk cId="3725048982" sldId="300"/>
            <ac:spMk id="2" creationId="{5140FBF6-C19A-4014-A64F-ADCDC3B7E5CC}"/>
          </ac:spMkLst>
        </pc:spChg>
        <pc:spChg chg="del">
          <ac:chgData name="Yamashida Rihoko" userId="92f82611e9b4f52d" providerId="LiveId" clId="{31958D6E-0CC8-4AFA-B43D-5F5F4A908DB9}" dt="2020-09-08T03:02:44.805" v="182"/>
          <ac:spMkLst>
            <pc:docMk/>
            <pc:sldMk cId="3725048982" sldId="300"/>
            <ac:spMk id="3" creationId="{9C71A51F-45DC-4D8F-8F7A-B5AFBBB2724A}"/>
          </ac:spMkLst>
        </pc:spChg>
        <pc:picChg chg="add mod">
          <ac:chgData name="Yamashida Rihoko" userId="92f82611e9b4f52d" providerId="LiveId" clId="{31958D6E-0CC8-4AFA-B43D-5F5F4A908DB9}" dt="2020-09-08T03:03:49.767" v="184" actId="14100"/>
          <ac:picMkLst>
            <pc:docMk/>
            <pc:sldMk cId="3725048982" sldId="300"/>
            <ac:picMk id="5" creationId="{DFFEBAA7-5D7E-4139-9738-E6453071E8D3}"/>
          </ac:picMkLst>
        </pc:picChg>
      </pc:sldChg>
      <pc:sldChg chg="addSp delSp modSp new mod">
        <pc:chgData name="Yamashida Rihoko" userId="92f82611e9b4f52d" providerId="LiveId" clId="{31958D6E-0CC8-4AFA-B43D-5F5F4A908DB9}" dt="2020-09-08T07:45:56.361" v="1657"/>
        <pc:sldMkLst>
          <pc:docMk/>
          <pc:sldMk cId="2989903333" sldId="301"/>
        </pc:sldMkLst>
        <pc:spChg chg="mod">
          <ac:chgData name="Yamashida Rihoko" userId="92f82611e9b4f52d" providerId="LiveId" clId="{31958D6E-0CC8-4AFA-B43D-5F5F4A908DB9}" dt="2020-09-08T07:11:08.424" v="278" actId="122"/>
          <ac:spMkLst>
            <pc:docMk/>
            <pc:sldMk cId="2989903333" sldId="301"/>
            <ac:spMk id="2" creationId="{5F3CEBAA-35D0-4936-A4CA-368E620D4615}"/>
          </ac:spMkLst>
        </pc:spChg>
        <pc:spChg chg="del">
          <ac:chgData name="Yamashida Rihoko" userId="92f82611e9b4f52d" providerId="LiveId" clId="{31958D6E-0CC8-4AFA-B43D-5F5F4A908DB9}" dt="2020-09-08T05:13:30.694" v="231" actId="931"/>
          <ac:spMkLst>
            <pc:docMk/>
            <pc:sldMk cId="2989903333" sldId="301"/>
            <ac:spMk id="3" creationId="{24A67125-69D3-4EF5-9137-5197AB1B759B}"/>
          </ac:spMkLst>
        </pc:spChg>
        <pc:spChg chg="add mod">
          <ac:chgData name="Yamashida Rihoko" userId="92f82611e9b4f52d" providerId="LiveId" clId="{31958D6E-0CC8-4AFA-B43D-5F5F4A908DB9}" dt="2020-09-08T07:45:56.361" v="1657"/>
          <ac:spMkLst>
            <pc:docMk/>
            <pc:sldMk cId="2989903333" sldId="301"/>
            <ac:spMk id="3" creationId="{442311CB-F515-4664-9DD9-D5E94FCAE0BA}"/>
          </ac:spMkLst>
        </pc:spChg>
        <pc:picChg chg="add mod modCrop">
          <ac:chgData name="Yamashida Rihoko" userId="92f82611e9b4f52d" providerId="LiveId" clId="{31958D6E-0CC8-4AFA-B43D-5F5F4A908DB9}" dt="2020-09-08T05:18:01.239" v="235" actId="732"/>
          <ac:picMkLst>
            <pc:docMk/>
            <pc:sldMk cId="2989903333" sldId="301"/>
            <ac:picMk id="6" creationId="{072A6389-ADD0-4265-B67F-7254FD604294}"/>
          </ac:picMkLst>
        </pc:picChg>
      </pc:sldChg>
      <pc:sldChg chg="addSp modSp new mod ord">
        <pc:chgData name="Yamashida Rihoko" userId="92f82611e9b4f52d" providerId="LiveId" clId="{31958D6E-0CC8-4AFA-B43D-5F5F4A908DB9}" dt="2020-09-08T07:39:14.166" v="709"/>
        <pc:sldMkLst>
          <pc:docMk/>
          <pc:sldMk cId="2481785444" sldId="302"/>
        </pc:sldMkLst>
        <pc:spChg chg="mod">
          <ac:chgData name="Yamashida Rihoko" userId="92f82611e9b4f52d" providerId="LiveId" clId="{31958D6E-0CC8-4AFA-B43D-5F5F4A908DB9}" dt="2020-09-08T07:12:14.384" v="332" actId="122"/>
          <ac:spMkLst>
            <pc:docMk/>
            <pc:sldMk cId="2481785444" sldId="302"/>
            <ac:spMk id="2" creationId="{C18CAEC9-5255-4CC0-A7E2-E269A36C9B7F}"/>
          </ac:spMkLst>
        </pc:spChg>
        <pc:spChg chg="mod">
          <ac:chgData name="Yamashida Rihoko" userId="92f82611e9b4f52d" providerId="LiveId" clId="{31958D6E-0CC8-4AFA-B43D-5F5F4A908DB9}" dt="2020-09-08T07:18:18.334" v="652" actId="14100"/>
          <ac:spMkLst>
            <pc:docMk/>
            <pc:sldMk cId="2481785444" sldId="302"/>
            <ac:spMk id="3" creationId="{A5FDB859-E598-4802-A77A-511B4C3C291A}"/>
          </ac:spMkLst>
        </pc:spChg>
        <pc:spChg chg="add mod">
          <ac:chgData name="Yamashida Rihoko" userId="92f82611e9b4f52d" providerId="LiveId" clId="{31958D6E-0CC8-4AFA-B43D-5F5F4A908DB9}" dt="2020-09-08T07:39:14.166" v="709"/>
          <ac:spMkLst>
            <pc:docMk/>
            <pc:sldMk cId="2481785444" sldId="302"/>
            <ac:spMk id="5" creationId="{9ED1F2BA-C720-4B01-9395-F11CA5AE996E}"/>
          </ac:spMkLst>
        </pc:spChg>
      </pc:sldChg>
      <pc:sldChg chg="addSp delSp modSp new mod">
        <pc:chgData name="Yamashida Rihoko" userId="92f82611e9b4f52d" providerId="LiveId" clId="{31958D6E-0CC8-4AFA-B43D-5F5F4A908DB9}" dt="2020-09-08T07:54:39.202" v="2275" actId="767"/>
        <pc:sldMkLst>
          <pc:docMk/>
          <pc:sldMk cId="580261240" sldId="303"/>
        </pc:sldMkLst>
        <pc:spChg chg="mod">
          <ac:chgData name="Yamashida Rihoko" userId="92f82611e9b4f52d" providerId="LiveId" clId="{31958D6E-0CC8-4AFA-B43D-5F5F4A908DB9}" dt="2020-09-08T07:46:56.264" v="1660" actId="122"/>
          <ac:spMkLst>
            <pc:docMk/>
            <pc:sldMk cId="580261240" sldId="303"/>
            <ac:spMk id="2" creationId="{DBC57DC5-514D-42ED-A59B-A2D8793FA79C}"/>
          </ac:spMkLst>
        </pc:spChg>
        <pc:spChg chg="add del mod">
          <ac:chgData name="Yamashida Rihoko" userId="92f82611e9b4f52d" providerId="LiveId" clId="{31958D6E-0CC8-4AFA-B43D-5F5F4A908DB9}" dt="2020-09-08T07:47:07.642" v="1663"/>
          <ac:spMkLst>
            <pc:docMk/>
            <pc:sldMk cId="580261240" sldId="303"/>
            <ac:spMk id="4" creationId="{6574A896-7213-46C6-8A8D-F142689A1EEE}"/>
          </ac:spMkLst>
        </pc:spChg>
        <pc:spChg chg="add mod">
          <ac:chgData name="Yamashida Rihoko" userId="92f82611e9b4f52d" providerId="LiveId" clId="{31958D6E-0CC8-4AFA-B43D-5F5F4A908DB9}" dt="2020-09-08T07:53:38.979" v="2274"/>
          <ac:spMkLst>
            <pc:docMk/>
            <pc:sldMk cId="580261240" sldId="303"/>
            <ac:spMk id="5" creationId="{7F880B11-856C-43C9-AD72-7EB8FA4FA9E1}"/>
          </ac:spMkLst>
        </pc:spChg>
        <pc:spChg chg="add mod">
          <ac:chgData name="Yamashida Rihoko" userId="92f82611e9b4f52d" providerId="LiveId" clId="{31958D6E-0CC8-4AFA-B43D-5F5F4A908DB9}" dt="2020-09-08T07:54:39.202" v="2275" actId="767"/>
          <ac:spMkLst>
            <pc:docMk/>
            <pc:sldMk cId="580261240" sldId="303"/>
            <ac:spMk id="6" creationId="{31F8FD30-2BC3-4E3B-8AC2-100C7D876B5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093" cy="336735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919" y="1"/>
            <a:ext cx="4276093" cy="336735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9607FF40-5145-4E8F-B238-EA0972847740}" type="datetimeFigureOut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953"/>
            <a:ext cx="4276093" cy="336734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919" y="6397953"/>
            <a:ext cx="4276093" cy="336734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FB5A9998-F740-4C8A-8B46-E7C21B2FAC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92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275403" cy="337958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9" y="2"/>
            <a:ext cx="4275403" cy="337958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6300" y="841375"/>
            <a:ext cx="3033713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4" tIns="45327" rIns="90654" bIns="4532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7"/>
          </a:xfrm>
          <a:prstGeom prst="rect">
            <a:avLst/>
          </a:prstGeom>
        </p:spPr>
        <p:txBody>
          <a:bodyPr vert="horz" lIns="90654" tIns="45327" rIns="90654" bIns="4532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9" y="6397807"/>
            <a:ext cx="4275403" cy="337957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37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14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24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4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34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708" y="932264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高等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学校 保健体育（科目体育）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入学年次の次の年次以降</a:t>
            </a:r>
            <a:r>
              <a:rPr kumimoji="1" lang="en-US" altLang="ja-JP" sz="360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" y="2541645"/>
            <a:ext cx="9052560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球技</a:t>
            </a:r>
            <a:r>
              <a:rPr kumimoji="1" lang="en-US" altLang="ja-JP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ネット型</a:t>
            </a:r>
            <a:r>
              <a:rPr kumimoji="1" lang="en-US" altLang="ja-JP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</a:p>
          <a:p>
            <a:pPr algn="ctr"/>
            <a:r>
              <a:rPr kumimoji="1" lang="ja-JP" altLang="en-US" sz="5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</a:t>
            </a:r>
            <a:r>
              <a:rPr kumimoji="1" lang="ja-JP" altLang="en-US" sz="5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バドミントン</a:t>
            </a:r>
            <a:r>
              <a:rPr kumimoji="1" lang="ja-JP" altLang="en-US" sz="5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」</a:t>
            </a:r>
            <a:endParaRPr kumimoji="1" lang="en-US" altLang="ja-JP" sz="50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6182" y="4702423"/>
            <a:ext cx="8389740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編</a:t>
            </a:r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303520" y="5810042"/>
            <a:ext cx="2717074" cy="5670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46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89197" y="476893"/>
            <a:ext cx="5436837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うつ</a:t>
            </a:r>
            <a:r>
              <a:rPr kumimoji="1" lang="ja-JP" altLang="en-US" sz="4400" dirty="0"/>
              <a:t>伏</a:t>
            </a:r>
            <a:r>
              <a:rPr kumimoji="1" lang="ja-JP" altLang="en-US" sz="4400" dirty="0" smtClean="0"/>
              <a:t>せになります。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63" y="1251126"/>
            <a:ext cx="8769531" cy="493286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08052" y="461877"/>
            <a:ext cx="5541340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両足</a:t>
            </a:r>
            <a:r>
              <a:rPr kumimoji="1" lang="ja-JP" altLang="en-US" sz="4400" dirty="0" smtClean="0"/>
              <a:t>を少し広げます。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96" y="1251126"/>
            <a:ext cx="8743406" cy="4918166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V="1">
            <a:off x="6122126" y="3309257"/>
            <a:ext cx="1027611" cy="74858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6449241" y="4057843"/>
            <a:ext cx="1257844" cy="22659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100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85349" y="426085"/>
            <a:ext cx="5515214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両足をくっつけます。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71" y="1251126"/>
            <a:ext cx="8795657" cy="4947557"/>
          </a:xfrm>
          <a:prstGeom prst="rect">
            <a:avLst/>
          </a:prstGeom>
        </p:spPr>
      </p:pic>
      <p:sp>
        <p:nvSpPr>
          <p:cNvPr id="6" name="ストライプ矢印 5"/>
          <p:cNvSpPr/>
          <p:nvPr/>
        </p:nvSpPr>
        <p:spPr>
          <a:xfrm rot="13300324">
            <a:off x="6326780" y="3137074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トライプ矢印 6"/>
          <p:cNvSpPr/>
          <p:nvPr/>
        </p:nvSpPr>
        <p:spPr>
          <a:xfrm rot="19704320">
            <a:off x="4955369" y="3155630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03563" y="2332855"/>
            <a:ext cx="13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FF00"/>
                </a:solidFill>
              </a:rPr>
              <a:t>くっつける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80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79770" y="624317"/>
            <a:ext cx="7283054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両手を頭の後ろで組みます。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36" y="1428388"/>
            <a:ext cx="8760823" cy="492796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663340" y="3215660"/>
            <a:ext cx="177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FF00"/>
                </a:solidFill>
              </a:rPr>
              <a:t>しっかり組む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04853">
            <a:off x="2107476" y="3595111"/>
            <a:ext cx="487722" cy="402371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98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81808" y="521991"/>
            <a:ext cx="7901363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上半身</a:t>
            </a:r>
            <a:r>
              <a:rPr kumimoji="1" lang="ja-JP" altLang="en-US" sz="4400" dirty="0" smtClean="0"/>
              <a:t>と下半身を起こします。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12" y="1369605"/>
            <a:ext cx="8865326" cy="4986746"/>
          </a:xfrm>
          <a:prstGeom prst="rect">
            <a:avLst/>
          </a:prstGeom>
        </p:spPr>
      </p:pic>
      <p:sp>
        <p:nvSpPr>
          <p:cNvPr id="6" name="ストライプ矢印 5"/>
          <p:cNvSpPr/>
          <p:nvPr/>
        </p:nvSpPr>
        <p:spPr>
          <a:xfrm rot="12663784">
            <a:off x="6503242" y="2967840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トライプ矢印 6"/>
          <p:cNvSpPr/>
          <p:nvPr/>
        </p:nvSpPr>
        <p:spPr>
          <a:xfrm rot="18253499">
            <a:off x="2299066" y="2998882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57208" y="2553149"/>
            <a:ext cx="210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FF00"/>
                </a:solidFill>
              </a:rPr>
              <a:t>エビ反りになる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68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69873" y="517254"/>
            <a:ext cx="3461003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dirty="0"/>
              <a:t>戻</a:t>
            </a:r>
            <a:r>
              <a:rPr kumimoji="1" lang="ja-JP" altLang="en-US" sz="4400" dirty="0" smtClean="0"/>
              <a:t>します。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73" y="1413692"/>
            <a:ext cx="8786949" cy="4942659"/>
          </a:xfrm>
          <a:prstGeom prst="rect">
            <a:avLst/>
          </a:prstGeom>
        </p:spPr>
      </p:pic>
      <p:sp>
        <p:nvSpPr>
          <p:cNvPr id="5" name="ストライプ矢印 4"/>
          <p:cNvSpPr/>
          <p:nvPr/>
        </p:nvSpPr>
        <p:spPr>
          <a:xfrm rot="2546113">
            <a:off x="6498704" y="3545066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トライプ矢印 5"/>
          <p:cNvSpPr/>
          <p:nvPr/>
        </p:nvSpPr>
        <p:spPr>
          <a:xfrm rot="7434649">
            <a:off x="2100751" y="3515325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13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51047" y="2124892"/>
            <a:ext cx="7256928" cy="23591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800" b="1" dirty="0" smtClean="0"/>
              <a:t>これをゆっくりでよいので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１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０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回</a:t>
            </a:r>
            <a:r>
              <a:rPr kumimoji="1" lang="ja-JP" altLang="en-US" sz="4800" b="1" dirty="0" smtClean="0"/>
              <a:t>やってみよう！</a:t>
            </a:r>
            <a:endParaRPr kumimoji="1" lang="ja-JP" altLang="en-US" sz="4400" dirty="0"/>
          </a:p>
        </p:txBody>
      </p:sp>
      <p:sp>
        <p:nvSpPr>
          <p:cNvPr id="4" name="正方形/長方形 3"/>
          <p:cNvSpPr/>
          <p:nvPr/>
        </p:nvSpPr>
        <p:spPr>
          <a:xfrm>
            <a:off x="937837" y="1002750"/>
            <a:ext cx="7256928" cy="8957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やり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</a:rPr>
              <a:t>方</a:t>
            </a:r>
            <a:r>
              <a:rPr kumimoji="1" lang="ja-JP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はわかったかな？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937837" y="4649471"/>
            <a:ext cx="7256928" cy="154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a:bodyPr>
          <a:lstStyle/>
          <a:p>
            <a:r>
              <a:rPr kumimoji="1" lang="ja-JP" altLang="en-US" sz="8800" b="1" dirty="0" smtClean="0">
                <a:solidFill>
                  <a:srgbClr val="CE3284"/>
                </a:solidFill>
              </a:rPr>
              <a:t>スタート</a:t>
            </a:r>
            <a:r>
              <a:rPr kumimoji="1" lang="en-US" altLang="ja-JP" sz="8800" b="1" dirty="0" smtClean="0">
                <a:solidFill>
                  <a:srgbClr val="CE3284"/>
                </a:solidFill>
              </a:rPr>
              <a:t>(^^)/</a:t>
            </a:r>
            <a:endParaRPr kumimoji="1" lang="ja-JP" altLang="en-US" sz="8800" b="1" dirty="0">
              <a:solidFill>
                <a:srgbClr val="CE3284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11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89197" y="454481"/>
            <a:ext cx="8126153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うつ伏せになって肘をつきます。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71" y="1517107"/>
            <a:ext cx="8786949" cy="494265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3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32636" y="458847"/>
            <a:ext cx="8267123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両肘とつま先で身体を支えます。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30" y="1317113"/>
            <a:ext cx="8778240" cy="4937760"/>
          </a:xfrm>
          <a:prstGeom prst="rect">
            <a:avLst/>
          </a:prstGeom>
        </p:spPr>
      </p:pic>
      <p:sp>
        <p:nvSpPr>
          <p:cNvPr id="5" name="ストライプ矢印 4"/>
          <p:cNvSpPr/>
          <p:nvPr/>
        </p:nvSpPr>
        <p:spPr>
          <a:xfrm rot="16200000">
            <a:off x="7737566" y="4817497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トライプ矢印 5"/>
          <p:cNvSpPr/>
          <p:nvPr/>
        </p:nvSpPr>
        <p:spPr>
          <a:xfrm rot="16200000">
            <a:off x="2562617" y="4952481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2956459" y="2778076"/>
            <a:ext cx="3335583" cy="42103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858495" y="2561350"/>
            <a:ext cx="259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FF00"/>
                </a:solidFill>
              </a:rPr>
              <a:t>一直線</a:t>
            </a:r>
            <a:r>
              <a:rPr kumimoji="1" lang="ja-JP" altLang="en-US" b="1" dirty="0" smtClean="0">
                <a:solidFill>
                  <a:srgbClr val="FFFF00"/>
                </a:solidFill>
              </a:rPr>
              <a:t>になるように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71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51047" y="2124892"/>
            <a:ext cx="7256928" cy="23591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800" b="1" dirty="0" smtClean="0"/>
              <a:t>この姿勢を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１０秒キープ</a:t>
            </a:r>
            <a:r>
              <a:rPr kumimoji="1" lang="ja-JP" altLang="en-US" sz="4800" b="1" dirty="0" smtClean="0"/>
              <a:t>してみよう！</a:t>
            </a:r>
            <a:endParaRPr kumimoji="1" lang="ja-JP" altLang="en-US" sz="4400" dirty="0"/>
          </a:p>
        </p:txBody>
      </p:sp>
      <p:sp>
        <p:nvSpPr>
          <p:cNvPr id="4" name="正方形/長方形 3"/>
          <p:cNvSpPr/>
          <p:nvPr/>
        </p:nvSpPr>
        <p:spPr>
          <a:xfrm>
            <a:off x="937837" y="1002750"/>
            <a:ext cx="7256928" cy="8957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やり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</a:rPr>
              <a:t>方</a:t>
            </a:r>
            <a:r>
              <a:rPr kumimoji="1" lang="ja-JP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はわかったかな？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937837" y="4649471"/>
            <a:ext cx="7256928" cy="154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a:bodyPr>
          <a:lstStyle/>
          <a:p>
            <a:r>
              <a:rPr kumimoji="1" lang="ja-JP" altLang="en-US" sz="8800" b="1" dirty="0" smtClean="0">
                <a:solidFill>
                  <a:srgbClr val="CE3284"/>
                </a:solidFill>
              </a:rPr>
              <a:t>スタート</a:t>
            </a:r>
            <a:r>
              <a:rPr kumimoji="1" lang="en-US" altLang="ja-JP" sz="8800" b="1" dirty="0" smtClean="0">
                <a:solidFill>
                  <a:srgbClr val="CE3284"/>
                </a:solidFill>
              </a:rPr>
              <a:t>(^^)/</a:t>
            </a:r>
            <a:endParaRPr kumimoji="1" lang="ja-JP" altLang="en-US" sz="8800" b="1" dirty="0">
              <a:solidFill>
                <a:srgbClr val="CE3284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973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9018" y="237204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2538" y="-83638"/>
            <a:ext cx="8701617" cy="600107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3600" dirty="0" smtClean="0"/>
              <a:t>【</a:t>
            </a:r>
            <a:r>
              <a:rPr kumimoji="1" lang="ja-JP" altLang="en-US" sz="3600" dirty="0" smtClean="0"/>
              <a:t>基礎</a:t>
            </a:r>
            <a:r>
              <a:rPr kumimoji="1" lang="ja-JP" altLang="en-US" sz="3600" dirty="0"/>
              <a:t>編</a:t>
            </a:r>
            <a:r>
              <a:rPr kumimoji="1" lang="en-US" altLang="ja-JP" sz="3600" dirty="0" smtClean="0"/>
              <a:t>】</a:t>
            </a:r>
          </a:p>
          <a:p>
            <a:r>
              <a:rPr kumimoji="1" lang="ja-JP" altLang="en-US" sz="3600" dirty="0" smtClean="0"/>
              <a:t>　将来</a:t>
            </a:r>
            <a:r>
              <a:rPr kumimoji="1" lang="ja-JP" altLang="en-US" sz="3600" dirty="0"/>
              <a:t>中高年齢</a:t>
            </a:r>
            <a:r>
              <a:rPr kumimoji="1" lang="ja-JP" altLang="en-US" sz="3600" dirty="0" smtClean="0"/>
              <a:t>になってもできる方法です。プチトレ程度取り組んでみよう！</a:t>
            </a:r>
            <a:endParaRPr kumimoji="1" lang="en-US" altLang="ja-JP" sz="3600" dirty="0" smtClean="0"/>
          </a:p>
          <a:p>
            <a:r>
              <a:rPr kumimoji="1" lang="en-US" altLang="ja-JP" sz="3600" dirty="0" smtClean="0"/>
              <a:t>【</a:t>
            </a:r>
            <a:r>
              <a:rPr kumimoji="1" lang="ja-JP" altLang="en-US" sz="3600" dirty="0" smtClean="0"/>
              <a:t>応用編</a:t>
            </a:r>
            <a:r>
              <a:rPr kumimoji="1" lang="en-US" altLang="ja-JP" sz="3600" dirty="0" smtClean="0"/>
              <a:t>】</a:t>
            </a:r>
          </a:p>
          <a:p>
            <a:r>
              <a:rPr kumimoji="1" lang="ja-JP" altLang="en-US" sz="3600" dirty="0" smtClean="0"/>
              <a:t>　バドミントンに</a:t>
            </a:r>
            <a:r>
              <a:rPr kumimoji="1" lang="ja-JP" altLang="en-US" sz="3600" dirty="0"/>
              <a:t>関連して</a:t>
            </a:r>
            <a:r>
              <a:rPr kumimoji="1" lang="ja-JP" altLang="en-US" sz="3600" dirty="0" smtClean="0"/>
              <a:t>高まる筋群を理解</a:t>
            </a:r>
            <a:r>
              <a:rPr kumimoji="1" lang="ja-JP" altLang="en-US" sz="3600" dirty="0"/>
              <a:t>し</a:t>
            </a:r>
            <a:r>
              <a:rPr kumimoji="1" lang="ja-JP" altLang="en-US" sz="3600" dirty="0" smtClean="0"/>
              <a:t>、運動</a:t>
            </a:r>
            <a:r>
              <a:rPr kumimoji="1" lang="ja-JP" altLang="en-US" sz="3600" dirty="0"/>
              <a:t>に取り組もう！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7305" y="629254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779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89198" y="443023"/>
            <a:ext cx="5227832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うつ</a:t>
            </a:r>
            <a:r>
              <a:rPr kumimoji="1" lang="ja-JP" altLang="en-US" sz="4400" dirty="0"/>
              <a:t>伏せ</a:t>
            </a:r>
            <a:r>
              <a:rPr kumimoji="1" lang="ja-JP" altLang="en-US" sz="4400" dirty="0" smtClean="0"/>
              <a:t>になります。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58" y="1357087"/>
            <a:ext cx="8887580" cy="499926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46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80359" y="471304"/>
            <a:ext cx="6068753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左腕と右脚をあげます。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89" y="1251126"/>
            <a:ext cx="8830491" cy="4967151"/>
          </a:xfrm>
          <a:prstGeom prst="rect">
            <a:avLst/>
          </a:prstGeom>
        </p:spPr>
      </p:pic>
      <p:sp>
        <p:nvSpPr>
          <p:cNvPr id="5" name="ストライプ矢印 4"/>
          <p:cNvSpPr/>
          <p:nvPr/>
        </p:nvSpPr>
        <p:spPr>
          <a:xfrm rot="16200000">
            <a:off x="768651" y="3228184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トライプ矢印 5"/>
          <p:cNvSpPr/>
          <p:nvPr/>
        </p:nvSpPr>
        <p:spPr>
          <a:xfrm rot="16200000">
            <a:off x="6895132" y="1804331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72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51047" y="2124892"/>
            <a:ext cx="7256928" cy="23591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800" b="1" dirty="0" smtClean="0"/>
              <a:t>この姿勢を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１０秒キープ</a:t>
            </a:r>
            <a:r>
              <a:rPr kumimoji="1" lang="ja-JP" altLang="en-US" sz="4800" b="1" dirty="0" smtClean="0"/>
              <a:t>してみよう！</a:t>
            </a:r>
            <a:endParaRPr kumimoji="1" lang="ja-JP" altLang="en-US" sz="4400" dirty="0"/>
          </a:p>
        </p:txBody>
      </p:sp>
      <p:sp>
        <p:nvSpPr>
          <p:cNvPr id="4" name="正方形/長方形 3"/>
          <p:cNvSpPr/>
          <p:nvPr/>
        </p:nvSpPr>
        <p:spPr>
          <a:xfrm>
            <a:off x="937837" y="1002750"/>
            <a:ext cx="7256928" cy="8957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やり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</a:rPr>
              <a:t>方</a:t>
            </a:r>
            <a:r>
              <a:rPr kumimoji="1" lang="ja-JP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はわかったかな？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937837" y="4649471"/>
            <a:ext cx="7256928" cy="154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a:bodyPr>
          <a:lstStyle/>
          <a:p>
            <a:r>
              <a:rPr kumimoji="1" lang="ja-JP" altLang="en-US" sz="8800" b="1" dirty="0" smtClean="0">
                <a:solidFill>
                  <a:srgbClr val="CE3284"/>
                </a:solidFill>
              </a:rPr>
              <a:t>スタート</a:t>
            </a:r>
            <a:r>
              <a:rPr kumimoji="1" lang="en-US" altLang="ja-JP" sz="8800" b="1" dirty="0" smtClean="0">
                <a:solidFill>
                  <a:srgbClr val="CE3284"/>
                </a:solidFill>
              </a:rPr>
              <a:t>(^^)/</a:t>
            </a:r>
            <a:endParaRPr kumimoji="1" lang="ja-JP" altLang="en-US" sz="8800" b="1" dirty="0">
              <a:solidFill>
                <a:srgbClr val="CE3284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4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51047" y="1028064"/>
            <a:ext cx="7536000" cy="23591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800" b="1" dirty="0" smtClean="0"/>
              <a:t>反対側（右腕と左脚）も</a:t>
            </a:r>
            <a:endParaRPr kumimoji="1" lang="en-US" altLang="ja-JP" sz="4800" b="1" dirty="0" smtClean="0"/>
          </a:p>
          <a:p>
            <a:r>
              <a:rPr kumimoji="1" lang="ja-JP" altLang="en-US" sz="4800" b="1" dirty="0" smtClean="0">
                <a:solidFill>
                  <a:srgbClr val="FF0000"/>
                </a:solidFill>
              </a:rPr>
              <a:t>１０秒キープ</a:t>
            </a:r>
            <a:r>
              <a:rPr kumimoji="1" lang="ja-JP" altLang="en-US" sz="4800" b="1" dirty="0" smtClean="0"/>
              <a:t>してみよう！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937837" y="4649471"/>
            <a:ext cx="7256928" cy="154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a:bodyPr>
          <a:lstStyle/>
          <a:p>
            <a:r>
              <a:rPr kumimoji="1" lang="ja-JP" altLang="en-US" sz="8800" b="1" dirty="0" smtClean="0">
                <a:solidFill>
                  <a:srgbClr val="CE3284"/>
                </a:solidFill>
              </a:rPr>
              <a:t>スタート</a:t>
            </a:r>
            <a:r>
              <a:rPr kumimoji="1" lang="en-US" altLang="ja-JP" sz="8800" b="1" dirty="0" smtClean="0">
                <a:solidFill>
                  <a:srgbClr val="CE3284"/>
                </a:solidFill>
              </a:rPr>
              <a:t>(^^)/</a:t>
            </a:r>
            <a:endParaRPr kumimoji="1" lang="ja-JP" altLang="en-US" sz="8800" b="1" dirty="0">
              <a:solidFill>
                <a:srgbClr val="CE3284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664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74320" y="393245"/>
            <a:ext cx="6183630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両手両膝を着きます。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39" y="1290933"/>
            <a:ext cx="8856617" cy="498184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4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94929" y="486326"/>
            <a:ext cx="6751831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右</a:t>
            </a:r>
            <a:r>
              <a:rPr kumimoji="1" lang="ja-JP" altLang="en-US" sz="4400" dirty="0" smtClean="0"/>
              <a:t>腕と左脚を伸ばします。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93" y="1354247"/>
            <a:ext cx="8847909" cy="4976949"/>
          </a:xfrm>
          <a:prstGeom prst="rect">
            <a:avLst/>
          </a:prstGeom>
        </p:spPr>
      </p:pic>
      <p:sp>
        <p:nvSpPr>
          <p:cNvPr id="5" name="ストライプ矢印 4"/>
          <p:cNvSpPr/>
          <p:nvPr/>
        </p:nvSpPr>
        <p:spPr>
          <a:xfrm rot="10800000">
            <a:off x="751234" y="2540206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トライプ矢印 5"/>
          <p:cNvSpPr/>
          <p:nvPr/>
        </p:nvSpPr>
        <p:spPr>
          <a:xfrm>
            <a:off x="7783405" y="2485257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3467712" y="2772934"/>
            <a:ext cx="3299500" cy="258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006541" y="2144403"/>
            <a:ext cx="259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FF00"/>
                </a:solidFill>
              </a:rPr>
              <a:t>一直線</a:t>
            </a:r>
            <a:r>
              <a:rPr kumimoji="1" lang="ja-JP" altLang="en-US" b="1" dirty="0" smtClean="0">
                <a:solidFill>
                  <a:srgbClr val="FFFF00"/>
                </a:solidFill>
              </a:rPr>
              <a:t>になるように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2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17304" y="556221"/>
            <a:ext cx="8754803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脚</a:t>
            </a:r>
            <a:r>
              <a:rPr kumimoji="1" lang="ja-JP" altLang="en-US" sz="4400" dirty="0" smtClean="0"/>
              <a:t>があがり過ぎないように・・・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9605"/>
            <a:ext cx="8865326" cy="4986746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 flipV="1">
            <a:off x="6004214" y="2199828"/>
            <a:ext cx="2112174" cy="73483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6"/>
          <p:cNvSpPr/>
          <p:nvPr/>
        </p:nvSpPr>
        <p:spPr>
          <a:xfrm>
            <a:off x="6810102" y="2465533"/>
            <a:ext cx="1306286" cy="93163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27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51047" y="2124892"/>
            <a:ext cx="7256928" cy="23591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800" b="1" dirty="0" smtClean="0"/>
              <a:t>この姿勢を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１０秒キープ</a:t>
            </a:r>
            <a:r>
              <a:rPr kumimoji="1" lang="ja-JP" altLang="en-US" sz="4800" b="1" dirty="0" smtClean="0"/>
              <a:t>してみよう！</a:t>
            </a:r>
            <a:endParaRPr kumimoji="1" lang="ja-JP" altLang="en-US" sz="4400" dirty="0"/>
          </a:p>
        </p:txBody>
      </p:sp>
      <p:sp>
        <p:nvSpPr>
          <p:cNvPr id="4" name="正方形/長方形 3"/>
          <p:cNvSpPr/>
          <p:nvPr/>
        </p:nvSpPr>
        <p:spPr>
          <a:xfrm>
            <a:off x="937837" y="1002750"/>
            <a:ext cx="7256928" cy="8957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やり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</a:rPr>
              <a:t>方</a:t>
            </a:r>
            <a:r>
              <a:rPr kumimoji="1" lang="ja-JP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はわかったかな？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937837" y="4649471"/>
            <a:ext cx="7256928" cy="154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a:bodyPr>
          <a:lstStyle/>
          <a:p>
            <a:r>
              <a:rPr kumimoji="1" lang="ja-JP" altLang="en-US" sz="8800" b="1" dirty="0" smtClean="0">
                <a:solidFill>
                  <a:srgbClr val="CE3284"/>
                </a:solidFill>
              </a:rPr>
              <a:t>スタート</a:t>
            </a:r>
            <a:r>
              <a:rPr kumimoji="1" lang="en-US" altLang="ja-JP" sz="8800" b="1" dirty="0" smtClean="0">
                <a:solidFill>
                  <a:srgbClr val="CE3284"/>
                </a:solidFill>
              </a:rPr>
              <a:t>(^^)/</a:t>
            </a:r>
            <a:endParaRPr kumimoji="1" lang="ja-JP" altLang="en-US" sz="8800" b="1" dirty="0">
              <a:solidFill>
                <a:srgbClr val="CE3284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9" y="-123958"/>
            <a:ext cx="9144000" cy="9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51047" y="1028064"/>
            <a:ext cx="7577564" cy="23591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800" b="1" dirty="0" smtClean="0"/>
              <a:t>反対側（左腕と右脚）も</a:t>
            </a:r>
            <a:endParaRPr kumimoji="1" lang="en-US" altLang="ja-JP" sz="4800" b="1" dirty="0" smtClean="0"/>
          </a:p>
          <a:p>
            <a:r>
              <a:rPr kumimoji="1" lang="ja-JP" altLang="en-US" sz="4800" b="1" dirty="0" smtClean="0">
                <a:solidFill>
                  <a:srgbClr val="FF0000"/>
                </a:solidFill>
              </a:rPr>
              <a:t>１０秒キープ</a:t>
            </a:r>
            <a:r>
              <a:rPr kumimoji="1" lang="ja-JP" altLang="en-US" sz="4800" b="1" dirty="0" smtClean="0"/>
              <a:t>してみよう！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937837" y="4649471"/>
            <a:ext cx="7256928" cy="154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a:bodyPr>
          <a:lstStyle/>
          <a:p>
            <a:r>
              <a:rPr kumimoji="1" lang="ja-JP" altLang="en-US" sz="8800" b="1" dirty="0" smtClean="0">
                <a:solidFill>
                  <a:srgbClr val="CE3284"/>
                </a:solidFill>
              </a:rPr>
              <a:t>スタート</a:t>
            </a:r>
            <a:r>
              <a:rPr kumimoji="1" lang="en-US" altLang="ja-JP" sz="8800" b="1" dirty="0" smtClean="0">
                <a:solidFill>
                  <a:srgbClr val="CE3284"/>
                </a:solidFill>
              </a:rPr>
              <a:t>(^^)/</a:t>
            </a:r>
            <a:endParaRPr kumimoji="1" lang="ja-JP" altLang="en-US" sz="8800" b="1" dirty="0">
              <a:solidFill>
                <a:srgbClr val="CE3284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9" y="-123958"/>
            <a:ext cx="9144000" cy="9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1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46050" y="462096"/>
            <a:ext cx="6211900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両手</a:t>
            </a:r>
            <a:r>
              <a:rPr kumimoji="1" lang="ja-JP" altLang="en-US" sz="4400" dirty="0"/>
              <a:t>両膝</a:t>
            </a:r>
            <a:r>
              <a:rPr kumimoji="1" lang="ja-JP" altLang="en-US" sz="4400" dirty="0" smtClean="0"/>
              <a:t>を着きます。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2" y="1281506"/>
            <a:ext cx="8856617" cy="498184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99" y="-123958"/>
            <a:ext cx="9144000" cy="9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2334986" y="1801811"/>
            <a:ext cx="5151664" cy="30196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72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【</a:t>
            </a:r>
            <a:r>
              <a:rPr kumimoji="1" lang="ja-JP" altLang="en-US" sz="72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基礎編</a:t>
            </a:r>
            <a:r>
              <a:rPr kumimoji="1" lang="en-US" altLang="ja-JP" sz="72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】</a:t>
            </a:r>
            <a:endParaRPr kumimoji="1" lang="en-US" altLang="ja-JP" sz="7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7305" y="629254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3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89199" y="593720"/>
            <a:ext cx="4261180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背中を丸めます。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11" y="1449270"/>
            <a:ext cx="8900160" cy="5006340"/>
          </a:xfrm>
          <a:prstGeom prst="rect">
            <a:avLst/>
          </a:prstGeom>
        </p:spPr>
      </p:pic>
      <p:sp>
        <p:nvSpPr>
          <p:cNvPr id="5" name="ストライプ矢印 4"/>
          <p:cNvSpPr/>
          <p:nvPr/>
        </p:nvSpPr>
        <p:spPr>
          <a:xfrm rot="16200000">
            <a:off x="4245430" y="4375563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/>
          <p:cNvSpPr/>
          <p:nvPr/>
        </p:nvSpPr>
        <p:spPr>
          <a:xfrm rot="20221062">
            <a:off x="2097537" y="2525457"/>
            <a:ext cx="3540590" cy="2007627"/>
          </a:xfrm>
          <a:prstGeom prst="arc">
            <a:avLst>
              <a:gd name="adj1" fmla="val 16200000"/>
              <a:gd name="adj2" fmla="val 20957203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26930" y="3126319"/>
            <a:ext cx="2488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</a:rPr>
              <a:t>５秒間とめる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99" y="-123958"/>
            <a:ext cx="9144000" cy="9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8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88658" y="500970"/>
            <a:ext cx="4200220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背中</a:t>
            </a:r>
            <a:r>
              <a:rPr kumimoji="1" lang="ja-JP" altLang="en-US" sz="4400" dirty="0" smtClean="0"/>
              <a:t>を反ります。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6" y="1345112"/>
            <a:ext cx="8908869" cy="5011239"/>
          </a:xfrm>
          <a:prstGeom prst="rect">
            <a:avLst/>
          </a:prstGeom>
        </p:spPr>
      </p:pic>
      <p:sp>
        <p:nvSpPr>
          <p:cNvPr id="5" name="円弧 4"/>
          <p:cNvSpPr/>
          <p:nvPr/>
        </p:nvSpPr>
        <p:spPr>
          <a:xfrm rot="10124074">
            <a:off x="3658540" y="1084162"/>
            <a:ext cx="3640495" cy="1937418"/>
          </a:xfrm>
          <a:prstGeom prst="arc">
            <a:avLst>
              <a:gd name="adj1" fmla="val 16200000"/>
              <a:gd name="adj2" fmla="val 20957203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トライプ矢印 5"/>
          <p:cNvSpPr/>
          <p:nvPr/>
        </p:nvSpPr>
        <p:spPr>
          <a:xfrm rot="5400000">
            <a:off x="4474859" y="4700677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84243" y="1928985"/>
            <a:ext cx="286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FF00"/>
                </a:solidFill>
              </a:rPr>
              <a:t>背骨の一本一本がバラけるようなイメージで・・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08996" y="3200679"/>
            <a:ext cx="2488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</a:rPr>
              <a:t>５秒間とめる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8245"/>
            <a:ext cx="9144000" cy="9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51047" y="2124892"/>
            <a:ext cx="7256928" cy="23591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800" b="1" dirty="0" smtClean="0"/>
              <a:t>背骨１</a:t>
            </a:r>
            <a:r>
              <a:rPr kumimoji="1" lang="ja-JP" altLang="en-US" sz="4800" b="1" dirty="0"/>
              <a:t>つ</a:t>
            </a:r>
            <a:r>
              <a:rPr kumimoji="1" lang="ja-JP" altLang="en-US" sz="4800" b="1" dirty="0" smtClean="0"/>
              <a:t>１つを感じながら、ゆっくり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３回</a:t>
            </a:r>
            <a:r>
              <a:rPr kumimoji="1" lang="ja-JP" altLang="en-US" sz="4800" b="1" dirty="0" smtClean="0"/>
              <a:t>やってみよう！</a:t>
            </a:r>
            <a:endParaRPr kumimoji="1" lang="ja-JP" altLang="en-US" sz="4400" dirty="0"/>
          </a:p>
        </p:txBody>
      </p:sp>
      <p:sp>
        <p:nvSpPr>
          <p:cNvPr id="4" name="正方形/長方形 3"/>
          <p:cNvSpPr/>
          <p:nvPr/>
        </p:nvSpPr>
        <p:spPr>
          <a:xfrm>
            <a:off x="937837" y="1002750"/>
            <a:ext cx="7256928" cy="8957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やり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</a:rPr>
              <a:t>方</a:t>
            </a:r>
            <a:r>
              <a:rPr kumimoji="1" lang="ja-JP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はわかったかな？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937837" y="4649471"/>
            <a:ext cx="7256928" cy="154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a:bodyPr>
          <a:lstStyle/>
          <a:p>
            <a:r>
              <a:rPr kumimoji="1" lang="ja-JP" altLang="en-US" sz="8800" b="1" dirty="0" smtClean="0">
                <a:solidFill>
                  <a:srgbClr val="CE3284"/>
                </a:solidFill>
              </a:rPr>
              <a:t>スタート</a:t>
            </a:r>
            <a:r>
              <a:rPr kumimoji="1" lang="en-US" altLang="ja-JP" sz="8800" b="1" dirty="0" smtClean="0">
                <a:solidFill>
                  <a:srgbClr val="CE3284"/>
                </a:solidFill>
              </a:rPr>
              <a:t>(^^)/</a:t>
            </a:r>
            <a:endParaRPr kumimoji="1" lang="ja-JP" altLang="en-US" sz="8800" b="1" dirty="0">
              <a:solidFill>
                <a:srgbClr val="CE3284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9" y="-123958"/>
            <a:ext cx="9144000" cy="9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1785259" y="1826704"/>
            <a:ext cx="5151664" cy="30196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72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【</a:t>
            </a:r>
            <a:r>
              <a:rPr kumimoji="1" lang="ja-JP" altLang="en-US" sz="7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応用</a:t>
            </a:r>
            <a:r>
              <a:rPr kumimoji="1" lang="ja-JP" altLang="en-US" sz="72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編</a:t>
            </a:r>
            <a:r>
              <a:rPr kumimoji="1" lang="en-US" altLang="ja-JP" sz="72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】</a:t>
            </a:r>
            <a:endParaRPr kumimoji="1" lang="en-US" altLang="ja-JP" sz="7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7305" y="629254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7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8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応　用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599DD3-C61D-42AB-BA6C-2288A63DB1B2}"/>
              </a:ext>
            </a:extLst>
          </p:cNvPr>
          <p:cNvSpPr/>
          <p:nvPr/>
        </p:nvSpPr>
        <p:spPr>
          <a:xfrm>
            <a:off x="1029725" y="2990232"/>
            <a:ext cx="7067244" cy="30387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u="sng" dirty="0" smtClean="0">
                <a:solidFill>
                  <a:srgbClr val="0070C0"/>
                </a:solidFill>
              </a:rPr>
              <a:t>どこの筋肉部位に効果が</a:t>
            </a:r>
            <a:endParaRPr kumimoji="1" lang="en-US" altLang="ja-JP" sz="4400" u="sng" dirty="0" smtClean="0">
              <a:solidFill>
                <a:srgbClr val="0070C0"/>
              </a:solidFill>
            </a:endParaRPr>
          </a:p>
          <a:p>
            <a:r>
              <a:rPr kumimoji="1" lang="ja-JP" altLang="en-US" sz="4400" u="sng" dirty="0" smtClean="0">
                <a:solidFill>
                  <a:srgbClr val="0070C0"/>
                </a:solidFill>
              </a:rPr>
              <a:t>あるか？</a:t>
            </a:r>
            <a:endParaRPr kumimoji="1" lang="en-US" altLang="ja-JP" sz="4400" u="sng" dirty="0" smtClean="0">
              <a:solidFill>
                <a:srgbClr val="0070C0"/>
              </a:solidFill>
            </a:endParaRPr>
          </a:p>
          <a:p>
            <a:r>
              <a:rPr kumimoji="1" lang="ja-JP" altLang="en-US" sz="4400" u="sng" dirty="0">
                <a:solidFill>
                  <a:srgbClr val="0070C0"/>
                </a:solidFill>
              </a:rPr>
              <a:t>考</a:t>
            </a:r>
            <a:r>
              <a:rPr kumimoji="1" lang="ja-JP" altLang="en-US" sz="4400" u="sng" dirty="0" smtClean="0">
                <a:solidFill>
                  <a:srgbClr val="0070C0"/>
                </a:solidFill>
              </a:rPr>
              <a:t>えながらやってみよう！</a:t>
            </a:r>
            <a:endParaRPr kumimoji="1" lang="en-US" altLang="ja-JP" sz="4400" u="sng" dirty="0">
              <a:solidFill>
                <a:srgbClr val="0070C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861777" y="1131145"/>
            <a:ext cx="7403141" cy="15317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dirty="0" smtClean="0"/>
              <a:t>バドミントンに関連した</a:t>
            </a:r>
            <a:endParaRPr kumimoji="1" lang="en-US" altLang="ja-JP" sz="4400" dirty="0" smtClean="0"/>
          </a:p>
          <a:p>
            <a:r>
              <a:rPr kumimoji="1" lang="ja-JP" altLang="en-US" sz="4400" dirty="0"/>
              <a:t>　</a:t>
            </a:r>
            <a:r>
              <a:rPr kumimoji="1" lang="ja-JP" altLang="en-US" sz="4400" dirty="0" smtClean="0"/>
              <a:t>　　　　　トレーニング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4808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85503" y="518058"/>
            <a:ext cx="5358460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仰向けになります。</a:t>
            </a:r>
            <a:endParaRPr kumimoji="1" lang="ja-JP" altLang="en-US" sz="4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65" y="1452881"/>
            <a:ext cx="8717280" cy="490347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応　用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89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25516" y="489940"/>
            <a:ext cx="7161134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右肘と左膝をくっつけます。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88" y="1322612"/>
            <a:ext cx="8821783" cy="4962253"/>
          </a:xfrm>
          <a:prstGeom prst="rect">
            <a:avLst/>
          </a:prstGeom>
        </p:spPr>
      </p:pic>
      <p:sp>
        <p:nvSpPr>
          <p:cNvPr id="5" name="ストライプ矢印 4"/>
          <p:cNvSpPr/>
          <p:nvPr/>
        </p:nvSpPr>
        <p:spPr>
          <a:xfrm>
            <a:off x="2677887" y="2235407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トライプ矢印 5"/>
          <p:cNvSpPr/>
          <p:nvPr/>
        </p:nvSpPr>
        <p:spPr>
          <a:xfrm rot="10800000">
            <a:off x="4293324" y="2235407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65472" y="1866075"/>
            <a:ext cx="153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FF00"/>
                </a:solidFill>
              </a:rPr>
              <a:t>くっつける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応　用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65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51047" y="2124892"/>
            <a:ext cx="7256928" cy="23591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800" b="1" dirty="0" smtClean="0"/>
              <a:t>この姿勢を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１０秒キープ</a:t>
            </a:r>
            <a:r>
              <a:rPr kumimoji="1" lang="ja-JP" altLang="en-US" sz="4800" b="1" dirty="0" smtClean="0"/>
              <a:t>してみよう！</a:t>
            </a:r>
            <a:endParaRPr kumimoji="1" lang="ja-JP" altLang="en-US" sz="4400" dirty="0"/>
          </a:p>
        </p:txBody>
      </p:sp>
      <p:sp>
        <p:nvSpPr>
          <p:cNvPr id="4" name="正方形/長方形 3"/>
          <p:cNvSpPr/>
          <p:nvPr/>
        </p:nvSpPr>
        <p:spPr>
          <a:xfrm>
            <a:off x="937837" y="1002750"/>
            <a:ext cx="7256928" cy="8957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やり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</a:rPr>
              <a:t>方</a:t>
            </a:r>
            <a:r>
              <a:rPr kumimoji="1" lang="ja-JP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はわかったかな？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937837" y="4649471"/>
            <a:ext cx="7256928" cy="154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a:bodyPr>
          <a:lstStyle/>
          <a:p>
            <a:r>
              <a:rPr kumimoji="1" lang="ja-JP" altLang="en-US" sz="8800" b="1" dirty="0" smtClean="0">
                <a:solidFill>
                  <a:srgbClr val="CE3284"/>
                </a:solidFill>
              </a:rPr>
              <a:t>スタート</a:t>
            </a:r>
            <a:r>
              <a:rPr kumimoji="1" lang="en-US" altLang="ja-JP" sz="8800" b="1" dirty="0" smtClean="0">
                <a:solidFill>
                  <a:srgbClr val="CE3284"/>
                </a:solidFill>
              </a:rPr>
              <a:t>(^^)/</a:t>
            </a:r>
            <a:endParaRPr kumimoji="1" lang="ja-JP" altLang="en-US" sz="8800" b="1" dirty="0">
              <a:solidFill>
                <a:srgbClr val="CE3284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応　用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4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51047" y="1028064"/>
            <a:ext cx="7560938" cy="23591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800" b="1" dirty="0" smtClean="0"/>
              <a:t>反対側（左肘と右</a:t>
            </a:r>
            <a:r>
              <a:rPr kumimoji="1" lang="ja-JP" altLang="en-US" sz="4800" b="1" dirty="0"/>
              <a:t>膝</a:t>
            </a:r>
            <a:r>
              <a:rPr kumimoji="1" lang="ja-JP" altLang="en-US" sz="4800" b="1" dirty="0" smtClean="0"/>
              <a:t>）も</a:t>
            </a:r>
            <a:endParaRPr kumimoji="1" lang="en-US" altLang="ja-JP" sz="4800" b="1" dirty="0" smtClean="0"/>
          </a:p>
          <a:p>
            <a:r>
              <a:rPr kumimoji="1" lang="ja-JP" altLang="en-US" sz="4800" b="1" dirty="0" smtClean="0">
                <a:solidFill>
                  <a:srgbClr val="FF0000"/>
                </a:solidFill>
              </a:rPr>
              <a:t>１０秒キープ</a:t>
            </a:r>
            <a:r>
              <a:rPr kumimoji="1" lang="ja-JP" altLang="en-US" sz="4800" b="1" dirty="0" smtClean="0"/>
              <a:t>してみよう！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937837" y="4649471"/>
            <a:ext cx="7256928" cy="154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a:bodyPr>
          <a:lstStyle/>
          <a:p>
            <a:r>
              <a:rPr kumimoji="1" lang="ja-JP" altLang="en-US" sz="8800" b="1" dirty="0" smtClean="0">
                <a:solidFill>
                  <a:srgbClr val="CE3284"/>
                </a:solidFill>
              </a:rPr>
              <a:t>スタート</a:t>
            </a:r>
            <a:r>
              <a:rPr kumimoji="1" lang="en-US" altLang="ja-JP" sz="8800" b="1" dirty="0" smtClean="0">
                <a:solidFill>
                  <a:srgbClr val="CE3284"/>
                </a:solidFill>
              </a:rPr>
              <a:t>(^^)/</a:t>
            </a:r>
            <a:endParaRPr kumimoji="1" lang="ja-JP" altLang="en-US" sz="8800" b="1" dirty="0">
              <a:solidFill>
                <a:srgbClr val="CE3284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応　用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630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46050" y="393245"/>
            <a:ext cx="6211900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両手両膝を着きます。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39" y="1336258"/>
            <a:ext cx="8856617" cy="498184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応　用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99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357051" y="604157"/>
            <a:ext cx="5358460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仰向けになります。</a:t>
            </a:r>
            <a:endParaRPr kumimoji="1" lang="ja-JP" altLang="en-US" sz="4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73" y="1413692"/>
            <a:ext cx="8786949" cy="494265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5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04357" y="555206"/>
            <a:ext cx="5602300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左手</a:t>
            </a:r>
            <a:r>
              <a:rPr kumimoji="1" lang="ja-JP" altLang="en-US" sz="4400" dirty="0" smtClean="0"/>
              <a:t>を頭にのせます。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1" y="1408794"/>
            <a:ext cx="8795657" cy="4947557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1956556" y="3162125"/>
            <a:ext cx="2033691" cy="1172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56828" y="4052494"/>
            <a:ext cx="259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FF00"/>
                </a:solidFill>
              </a:rPr>
              <a:t>肩→肘→頭が一直線になるように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応　用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45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59613" y="473481"/>
            <a:ext cx="6068753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そのまま顔をあげます。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1364290"/>
            <a:ext cx="8769531" cy="4932861"/>
          </a:xfrm>
          <a:prstGeom prst="rect">
            <a:avLst/>
          </a:prstGeom>
        </p:spPr>
      </p:pic>
      <p:sp>
        <p:nvSpPr>
          <p:cNvPr id="5" name="直角三角形 4"/>
          <p:cNvSpPr/>
          <p:nvPr/>
        </p:nvSpPr>
        <p:spPr>
          <a:xfrm>
            <a:off x="3013166" y="1645921"/>
            <a:ext cx="1227909" cy="966651"/>
          </a:xfrm>
          <a:prstGeom prst="rtTriangl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応　用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4534" y="4023053"/>
            <a:ext cx="2599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FF00"/>
                </a:solidFill>
              </a:rPr>
              <a:t>肩・肘・頭の三角形が崩れないように意識しながら・・・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76075" y="443024"/>
            <a:ext cx="3015854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戻します。</a:t>
            </a:r>
            <a:endParaRPr kumimoji="1" lang="ja-JP" altLang="en-US" sz="4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38" y="1251126"/>
            <a:ext cx="8795657" cy="4947557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1994263" y="3004457"/>
            <a:ext cx="2033691" cy="1172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応　用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53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51047" y="2124892"/>
            <a:ext cx="7256928" cy="23591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800" b="1" dirty="0" smtClean="0"/>
              <a:t>これをゆっくりでよいので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１０回</a:t>
            </a:r>
            <a:r>
              <a:rPr kumimoji="1" lang="ja-JP" altLang="en-US" sz="4800" b="1" dirty="0" smtClean="0"/>
              <a:t>やってみよう！</a:t>
            </a:r>
            <a:endParaRPr kumimoji="1" lang="ja-JP" altLang="en-US" sz="4400" dirty="0"/>
          </a:p>
        </p:txBody>
      </p:sp>
      <p:sp>
        <p:nvSpPr>
          <p:cNvPr id="4" name="正方形/長方形 3"/>
          <p:cNvSpPr/>
          <p:nvPr/>
        </p:nvSpPr>
        <p:spPr>
          <a:xfrm>
            <a:off x="937837" y="1002750"/>
            <a:ext cx="7256928" cy="8957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やり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</a:rPr>
              <a:t>方</a:t>
            </a:r>
            <a:r>
              <a:rPr kumimoji="1" lang="ja-JP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はわかったかな？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937837" y="4649471"/>
            <a:ext cx="7256928" cy="154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a:bodyPr>
          <a:lstStyle/>
          <a:p>
            <a:r>
              <a:rPr kumimoji="1" lang="ja-JP" altLang="en-US" sz="8800" b="1" dirty="0" smtClean="0">
                <a:solidFill>
                  <a:srgbClr val="CE3284"/>
                </a:solidFill>
              </a:rPr>
              <a:t>スタート</a:t>
            </a:r>
            <a:r>
              <a:rPr kumimoji="1" lang="en-US" altLang="ja-JP" sz="8800" b="1" dirty="0" smtClean="0">
                <a:solidFill>
                  <a:srgbClr val="CE3284"/>
                </a:solidFill>
              </a:rPr>
              <a:t>(^^)/</a:t>
            </a:r>
            <a:endParaRPr kumimoji="1" lang="ja-JP" altLang="en-US" sz="8800" b="1" dirty="0">
              <a:solidFill>
                <a:srgbClr val="CE3284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応　用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64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937837" y="1219200"/>
            <a:ext cx="7256928" cy="23591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800" b="1" dirty="0" smtClean="0"/>
              <a:t>反対側も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１０回</a:t>
            </a:r>
            <a:r>
              <a:rPr kumimoji="1" lang="ja-JP" altLang="en-US" sz="4800" b="1" dirty="0" smtClean="0"/>
              <a:t>やって</a:t>
            </a:r>
            <a:endParaRPr kumimoji="1" lang="en-US" altLang="ja-JP" sz="4800" b="1" dirty="0" smtClean="0"/>
          </a:p>
          <a:p>
            <a:r>
              <a:rPr kumimoji="1" lang="ja-JP" altLang="en-US" sz="4800" b="1" dirty="0" smtClean="0"/>
              <a:t>みよう！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937837" y="4353379"/>
            <a:ext cx="7256928" cy="154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a:bodyPr>
          <a:lstStyle/>
          <a:p>
            <a:r>
              <a:rPr kumimoji="1" lang="ja-JP" altLang="en-US" sz="8800" b="1" dirty="0" smtClean="0">
                <a:solidFill>
                  <a:srgbClr val="CE3284"/>
                </a:solidFill>
              </a:rPr>
              <a:t>スタート</a:t>
            </a:r>
            <a:r>
              <a:rPr kumimoji="1" lang="en-US" altLang="ja-JP" sz="8800" b="1" dirty="0" smtClean="0">
                <a:solidFill>
                  <a:srgbClr val="CE3284"/>
                </a:solidFill>
              </a:rPr>
              <a:t>(^^)/</a:t>
            </a:r>
            <a:endParaRPr kumimoji="1" lang="ja-JP" altLang="en-US" sz="8800" b="1" dirty="0">
              <a:solidFill>
                <a:srgbClr val="CE3284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応　用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3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71780" y="771973"/>
            <a:ext cx="8023283" cy="15619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dirty="0" smtClean="0"/>
              <a:t>今日やった記録を学習</a:t>
            </a:r>
            <a:r>
              <a:rPr kumimoji="1" lang="ja-JP" altLang="en-US" sz="4400" dirty="0"/>
              <a:t>カード</a:t>
            </a:r>
            <a:r>
              <a:rPr kumimoji="1" lang="ja-JP" altLang="en-US" sz="4400" dirty="0" smtClean="0"/>
              <a:t>に記入しておこう！</a:t>
            </a:r>
            <a:endParaRPr kumimoji="1" lang="ja-JP" altLang="en-US" sz="4400" dirty="0"/>
          </a:p>
        </p:txBody>
      </p:sp>
      <p:sp>
        <p:nvSpPr>
          <p:cNvPr id="4" name="正方形/長方形 3"/>
          <p:cNvSpPr/>
          <p:nvPr/>
        </p:nvSpPr>
        <p:spPr>
          <a:xfrm>
            <a:off x="371779" y="3830547"/>
            <a:ext cx="8023283" cy="270836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dirty="0" smtClean="0">
                <a:solidFill>
                  <a:srgbClr val="0070C0"/>
                </a:solidFill>
              </a:rPr>
              <a:t>１０</a:t>
            </a:r>
            <a:r>
              <a:rPr kumimoji="1" lang="ja-JP" altLang="en-US" sz="4400" dirty="0" smtClean="0">
                <a:solidFill>
                  <a:schemeClr val="tx1"/>
                </a:solidFill>
              </a:rPr>
              <a:t>秒</a:t>
            </a:r>
            <a:r>
              <a:rPr kumimoji="1" lang="ja-JP" altLang="en-US" sz="4400" dirty="0" smtClean="0"/>
              <a:t>→</a:t>
            </a:r>
            <a:r>
              <a:rPr kumimoji="1" lang="ja-JP" altLang="en-US" sz="4400" b="1" dirty="0" smtClean="0">
                <a:solidFill>
                  <a:srgbClr val="FF0000"/>
                </a:solidFill>
              </a:rPr>
              <a:t>１５</a:t>
            </a:r>
            <a:r>
              <a:rPr kumimoji="1" lang="ja-JP" altLang="en-US" sz="4400" dirty="0" smtClean="0">
                <a:solidFill>
                  <a:schemeClr val="tx1"/>
                </a:solidFill>
              </a:rPr>
              <a:t>秒</a:t>
            </a:r>
            <a:endParaRPr kumimoji="1" lang="en-US" altLang="ja-JP" sz="4400" dirty="0" smtClean="0">
              <a:solidFill>
                <a:schemeClr val="tx1"/>
              </a:solidFill>
            </a:endParaRPr>
          </a:p>
          <a:p>
            <a:r>
              <a:rPr kumimoji="1" lang="ja-JP" altLang="en-US" sz="4400" dirty="0" smtClean="0">
                <a:solidFill>
                  <a:srgbClr val="0070C0"/>
                </a:solidFill>
              </a:rPr>
              <a:t>１０</a:t>
            </a:r>
            <a:r>
              <a:rPr kumimoji="1" lang="ja-JP" altLang="en-US" sz="4400" dirty="0" smtClean="0">
                <a:solidFill>
                  <a:schemeClr val="tx1"/>
                </a:solidFill>
              </a:rPr>
              <a:t>回</a:t>
            </a:r>
            <a:r>
              <a:rPr kumimoji="1" lang="ja-JP" altLang="en-US" sz="4400" dirty="0" smtClean="0"/>
              <a:t>→</a:t>
            </a:r>
            <a:r>
              <a:rPr kumimoji="1" lang="ja-JP" altLang="en-US" sz="4400" b="1" dirty="0" smtClean="0">
                <a:solidFill>
                  <a:srgbClr val="FF0000"/>
                </a:solidFill>
              </a:rPr>
              <a:t>１５</a:t>
            </a:r>
            <a:r>
              <a:rPr kumimoji="1" lang="ja-JP" altLang="en-US" sz="4400" dirty="0" smtClean="0">
                <a:solidFill>
                  <a:schemeClr val="tx1"/>
                </a:solidFill>
              </a:rPr>
              <a:t>回</a:t>
            </a:r>
            <a:endParaRPr kumimoji="1" lang="en-US" altLang="ja-JP" sz="4400" dirty="0" smtClean="0">
              <a:solidFill>
                <a:schemeClr val="tx1"/>
              </a:solidFill>
            </a:endParaRPr>
          </a:p>
          <a:p>
            <a:r>
              <a:rPr kumimoji="1" lang="ja-JP" altLang="en-US" sz="4400" dirty="0" smtClean="0"/>
              <a:t>とドンドン増やして挑戦して</a:t>
            </a:r>
            <a:endParaRPr kumimoji="1" lang="en-US" altLang="ja-JP" sz="4400" dirty="0" smtClean="0"/>
          </a:p>
          <a:p>
            <a:r>
              <a:rPr kumimoji="1" lang="ja-JP" altLang="en-US" sz="4400" dirty="0" smtClean="0"/>
              <a:t>みよう！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371779" y="2736688"/>
            <a:ext cx="8023283" cy="6910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5400" b="1" dirty="0" smtClean="0">
                <a:solidFill>
                  <a:srgbClr val="FF0000"/>
                </a:solidFill>
              </a:rPr>
              <a:t>楽勝だー！</a:t>
            </a:r>
            <a:r>
              <a:rPr kumimoji="1" lang="ja-JP" altLang="en-US" sz="5400" dirty="0" smtClean="0"/>
              <a:t>という君。</a:t>
            </a:r>
            <a:endParaRPr kumimoji="1" lang="en-US" altLang="ja-JP" sz="540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応　用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9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36750" y="721814"/>
            <a:ext cx="4013121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6000" dirty="0" smtClean="0">
                <a:solidFill>
                  <a:srgbClr val="FF0000"/>
                </a:solidFill>
              </a:rPr>
              <a:t>【</a:t>
            </a:r>
            <a:r>
              <a:rPr kumimoji="1" lang="ja-JP" altLang="en-US" sz="6000" dirty="0" smtClean="0">
                <a:solidFill>
                  <a:srgbClr val="FF0000"/>
                </a:solidFill>
              </a:rPr>
              <a:t>課題</a:t>
            </a:r>
            <a:r>
              <a:rPr kumimoji="1" lang="en-US" altLang="ja-JP" sz="6000" dirty="0" smtClean="0">
                <a:solidFill>
                  <a:srgbClr val="FF0000"/>
                </a:solidFill>
              </a:rPr>
              <a:t>】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07881" y="1784440"/>
            <a:ext cx="6969544" cy="235422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dirty="0"/>
              <a:t>家庭</a:t>
            </a:r>
            <a:r>
              <a:rPr kumimoji="1" lang="ja-JP" altLang="en-US" sz="4400" dirty="0" smtClean="0"/>
              <a:t>でできるトレーニングを１種類考えてみよう！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763667" y="4454791"/>
            <a:ext cx="7457620" cy="17360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400" dirty="0" smtClean="0">
                <a:solidFill>
                  <a:srgbClr val="0070C0"/>
                </a:solidFill>
              </a:rPr>
              <a:t>後日、授業で発表してもらいま～</a:t>
            </a:r>
            <a:r>
              <a:rPr kumimoji="1" lang="ja-JP" altLang="en-US" sz="4400" dirty="0" err="1" smtClean="0">
                <a:solidFill>
                  <a:srgbClr val="0070C0"/>
                </a:solidFill>
              </a:rPr>
              <a:t>す</a:t>
            </a:r>
            <a:r>
              <a:rPr kumimoji="1" lang="ja-JP" altLang="en-US" sz="44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4400" dirty="0" smtClean="0">
                <a:solidFill>
                  <a:schemeClr val="accent2"/>
                </a:solidFill>
              </a:rPr>
              <a:t>!(^^)!</a:t>
            </a:r>
            <a:r>
              <a:rPr kumimoji="1" lang="ja-JP" altLang="en-US" sz="4400" dirty="0" smtClean="0">
                <a:solidFill>
                  <a:schemeClr val="accent2"/>
                </a:solidFill>
              </a:rPr>
              <a:t>　 </a:t>
            </a:r>
            <a:endParaRPr kumimoji="1" lang="ja-JP" altLang="en-US" sz="4400" dirty="0">
              <a:solidFill>
                <a:schemeClr val="accent2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応　用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1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17479" y="464097"/>
            <a:ext cx="5166872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両膝</a:t>
            </a:r>
            <a:r>
              <a:rPr kumimoji="1" lang="ja-JP" altLang="en-US" sz="4400" dirty="0" smtClean="0"/>
              <a:t>を立てます。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85" y="1426755"/>
            <a:ext cx="8763726" cy="492959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502331" y="2921054"/>
            <a:ext cx="2005874" cy="1158240"/>
            <a:chOff x="4502331" y="2921054"/>
            <a:chExt cx="2005874" cy="1158240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502331" y="2987040"/>
              <a:ext cx="1158240" cy="827314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rot="5160000" flipV="1">
              <a:off x="5515428" y="3086517"/>
              <a:ext cx="1158240" cy="827314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830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17479" y="452032"/>
            <a:ext cx="5166872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両手をおへそへ。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19" y="1408794"/>
            <a:ext cx="8795657" cy="4947557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ストライプ矢印 4"/>
          <p:cNvSpPr/>
          <p:nvPr/>
        </p:nvSpPr>
        <p:spPr>
          <a:xfrm rot="16200000">
            <a:off x="3043648" y="4914630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48597" y="5039545"/>
            <a:ext cx="169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FF00"/>
                </a:solidFill>
              </a:rPr>
              <a:t>肘を浮かす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4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70343" y="557896"/>
            <a:ext cx="7796859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頭をあげて、おへそを見ます。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73" y="1504576"/>
            <a:ext cx="8515350" cy="478988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ストライプ矢印 4"/>
          <p:cNvSpPr/>
          <p:nvPr/>
        </p:nvSpPr>
        <p:spPr>
          <a:xfrm rot="1562407">
            <a:off x="2951870" y="3743500"/>
            <a:ext cx="851802" cy="125210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トライプ矢印 5"/>
          <p:cNvSpPr/>
          <p:nvPr/>
        </p:nvSpPr>
        <p:spPr>
          <a:xfrm rot="18070496">
            <a:off x="1566542" y="4036262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97311" y="3033515"/>
            <a:ext cx="283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FF00"/>
                </a:solidFill>
              </a:rPr>
              <a:t>へそをしっかり見よう！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12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17478" y="449583"/>
            <a:ext cx="3851876" cy="10626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頭を戻します。</a:t>
            </a:r>
            <a:endParaRPr kumimoji="1" lang="ja-JP" altLang="en-US" sz="4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9" y="1403895"/>
            <a:ext cx="8804366" cy="4952456"/>
          </a:xfrm>
          <a:prstGeom prst="rect">
            <a:avLst/>
          </a:prstGeom>
        </p:spPr>
      </p:pic>
      <p:sp>
        <p:nvSpPr>
          <p:cNvPr id="5" name="ストライプ矢印 4"/>
          <p:cNvSpPr/>
          <p:nvPr/>
        </p:nvSpPr>
        <p:spPr>
          <a:xfrm rot="7660291">
            <a:off x="1819466" y="3553574"/>
            <a:ext cx="496389" cy="31350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27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51047" y="2124892"/>
            <a:ext cx="7256928" cy="23591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4800" b="1" dirty="0" smtClean="0"/>
              <a:t>これをゆっくりでよいので</a:t>
            </a:r>
            <a:r>
              <a:rPr kumimoji="1" lang="ja-JP" altLang="en-US" sz="4800" b="1" dirty="0" smtClean="0">
                <a:solidFill>
                  <a:srgbClr val="FF0000"/>
                </a:solidFill>
              </a:rPr>
              <a:t>１０回</a:t>
            </a:r>
            <a:r>
              <a:rPr kumimoji="1" lang="ja-JP" altLang="en-US" sz="4800" b="1" dirty="0" smtClean="0"/>
              <a:t>やってみよう！</a:t>
            </a:r>
            <a:endParaRPr kumimoji="1" lang="ja-JP" altLang="en-US" sz="4400" dirty="0"/>
          </a:p>
        </p:txBody>
      </p:sp>
      <p:sp>
        <p:nvSpPr>
          <p:cNvPr id="4" name="正方形/長方形 3"/>
          <p:cNvSpPr/>
          <p:nvPr/>
        </p:nvSpPr>
        <p:spPr>
          <a:xfrm>
            <a:off x="937837" y="1002750"/>
            <a:ext cx="7256928" cy="8957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やり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</a:rPr>
              <a:t>方</a:t>
            </a:r>
            <a:r>
              <a:rPr kumimoji="1" lang="ja-JP" altLang="en-US" sz="4800" b="1" dirty="0" smtClean="0">
                <a:solidFill>
                  <a:schemeClr val="accent1">
                    <a:lumMod val="75000"/>
                  </a:schemeClr>
                </a:solidFill>
              </a:rPr>
              <a:t>はわかったかな？</a:t>
            </a:r>
            <a:endParaRPr kumimoji="1" lang="ja-JP" altLang="en-US" sz="4400" dirty="0"/>
          </a:p>
        </p:txBody>
      </p:sp>
      <p:sp>
        <p:nvSpPr>
          <p:cNvPr id="5" name="正方形/長方形 4"/>
          <p:cNvSpPr/>
          <p:nvPr/>
        </p:nvSpPr>
        <p:spPr>
          <a:xfrm>
            <a:off x="937837" y="4649471"/>
            <a:ext cx="7256928" cy="154141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a:bodyPr>
          <a:lstStyle/>
          <a:p>
            <a:r>
              <a:rPr kumimoji="1" lang="ja-JP" altLang="en-US" sz="8800" b="1" dirty="0" smtClean="0">
                <a:solidFill>
                  <a:srgbClr val="CE3284"/>
                </a:solidFill>
              </a:rPr>
              <a:t>スタート</a:t>
            </a:r>
            <a:r>
              <a:rPr kumimoji="1" lang="en-US" altLang="ja-JP" sz="8800" b="1" dirty="0" smtClean="0">
                <a:solidFill>
                  <a:srgbClr val="CE3284"/>
                </a:solidFill>
              </a:rPr>
              <a:t>(^^)/</a:t>
            </a:r>
            <a:endParaRPr kumimoji="1" lang="ja-JP" altLang="en-US" sz="8800" b="1" dirty="0">
              <a:solidFill>
                <a:srgbClr val="CE3284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基　礎　編</a:t>
            </a:r>
            <a:endParaRPr kumimoji="1" lang="ja-JP" altLang="en-US" sz="3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560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2869</TotalTime>
  <Words>787</Words>
  <Application>Microsoft Office PowerPoint</Application>
  <PresentationFormat>画面に合わせる (4:3)</PresentationFormat>
  <Paragraphs>189</Paragraphs>
  <Slides>46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6" baseType="lpstr">
      <vt:lpstr>HGP創英ﾌﾟﾚｾﾞﾝｽEB</vt:lpstr>
      <vt:lpstr>HG創英角ｺﾞｼｯｸUB</vt:lpstr>
      <vt:lpstr>Meiryo UI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187</cp:revision>
  <cp:lastPrinted>2020-09-25T05:33:09Z</cp:lastPrinted>
  <dcterms:created xsi:type="dcterms:W3CDTF">2019-05-07T09:33:23Z</dcterms:created>
  <dcterms:modified xsi:type="dcterms:W3CDTF">2020-12-04T09:21:09Z</dcterms:modified>
</cp:coreProperties>
</file>