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256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5BF8-4305-4E4E-A2C8-0CC0DF068290}" type="datetimeFigureOut">
              <a:rPr kumimoji="1" lang="ja-JP" altLang="en-US" smtClean="0"/>
              <a:t>2023/3/20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5E8C-C57D-4A89-9D1D-CB1132590B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8188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5BF8-4305-4E4E-A2C8-0CC0DF068290}" type="datetimeFigureOut">
              <a:rPr kumimoji="1" lang="ja-JP" altLang="en-US" smtClean="0"/>
              <a:t>2023/3/20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5E8C-C57D-4A89-9D1D-CB1132590B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6128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5BF8-4305-4E4E-A2C8-0CC0DF068290}" type="datetimeFigureOut">
              <a:rPr kumimoji="1" lang="ja-JP" altLang="en-US" smtClean="0"/>
              <a:t>2023/3/20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5E8C-C57D-4A89-9D1D-CB1132590B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3408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5BF8-4305-4E4E-A2C8-0CC0DF068290}" type="datetimeFigureOut">
              <a:rPr kumimoji="1" lang="ja-JP" altLang="en-US" smtClean="0"/>
              <a:t>2023/3/20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5E8C-C57D-4A89-9D1D-CB1132590B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6314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5BF8-4305-4E4E-A2C8-0CC0DF068290}" type="datetimeFigureOut">
              <a:rPr kumimoji="1" lang="ja-JP" altLang="en-US" smtClean="0"/>
              <a:t>2023/3/20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5E8C-C57D-4A89-9D1D-CB1132590B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4719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5BF8-4305-4E4E-A2C8-0CC0DF068290}" type="datetimeFigureOut">
              <a:rPr kumimoji="1" lang="ja-JP" altLang="en-US" smtClean="0"/>
              <a:t>2023/3/20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5E8C-C57D-4A89-9D1D-CB1132590B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1410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5BF8-4305-4E4E-A2C8-0CC0DF068290}" type="datetimeFigureOut">
              <a:rPr kumimoji="1" lang="ja-JP" altLang="en-US" smtClean="0"/>
              <a:t>2023/3/20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5E8C-C57D-4A89-9D1D-CB1132590B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6560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5BF8-4305-4E4E-A2C8-0CC0DF068290}" type="datetimeFigureOut">
              <a:rPr kumimoji="1" lang="ja-JP" altLang="en-US" smtClean="0"/>
              <a:t>2023/3/20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5E8C-C57D-4A89-9D1D-CB1132590B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89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5BF8-4305-4E4E-A2C8-0CC0DF068290}" type="datetimeFigureOut">
              <a:rPr kumimoji="1" lang="ja-JP" altLang="en-US" smtClean="0"/>
              <a:t>2023/3/20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5E8C-C57D-4A89-9D1D-CB1132590B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3950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5BF8-4305-4E4E-A2C8-0CC0DF068290}" type="datetimeFigureOut">
              <a:rPr kumimoji="1" lang="ja-JP" altLang="en-US" smtClean="0"/>
              <a:t>2023/3/20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5E8C-C57D-4A89-9D1D-CB1132590B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5799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5BF8-4305-4E4E-A2C8-0CC0DF068290}" type="datetimeFigureOut">
              <a:rPr kumimoji="1" lang="ja-JP" altLang="en-US" smtClean="0"/>
              <a:t>2023/3/20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5E8C-C57D-4A89-9D1D-CB1132590B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4558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35BF8-4305-4E4E-A2C8-0CC0DF068290}" type="datetimeFigureOut">
              <a:rPr kumimoji="1" lang="ja-JP" altLang="en-US" smtClean="0"/>
              <a:t>2023/3/20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25E8C-C57D-4A89-9D1D-CB1132590B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5453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159989" y="965533"/>
            <a:ext cx="929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くみ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278576" y="2198032"/>
            <a:ext cx="5357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・たん</a:t>
            </a:r>
            <a:r>
              <a:rPr kumimoji="1" lang="ja-JP" altLang="en-US" b="1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まつを</a:t>
            </a:r>
            <a:r>
              <a:rPr kumimoji="1"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たいせつにつかうには・・・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278576" y="4242463"/>
            <a:ext cx="5357751" cy="412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・けんこうに</a:t>
            </a:r>
            <a:r>
              <a:rPr kumimoji="1" lang="ja-JP" altLang="en-US" sz="2000" b="1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きを</a:t>
            </a:r>
            <a:r>
              <a:rPr kumimoji="1"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つけてつかうには・・・</a:t>
            </a:r>
            <a:endParaRPr kumimoji="1"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149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23</Words>
  <PresentationFormat>A4 210 x 297 mm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Meiryo UI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2023-03-20T10:01:11Z</dcterms:created>
  <dcterms:modified xsi:type="dcterms:W3CDTF">2023-03-20T10:09:06Z</dcterms:modified>
</cp:coreProperties>
</file>