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8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43E-DD35-4F8F-8847-EECE83854BE3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F54B-57BD-4647-9D3A-8DE71D7FA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74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43E-DD35-4F8F-8847-EECE83854BE3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F54B-57BD-4647-9D3A-8DE71D7FA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80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43E-DD35-4F8F-8847-EECE83854BE3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F54B-57BD-4647-9D3A-8DE71D7FA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97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43E-DD35-4F8F-8847-EECE83854BE3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F54B-57BD-4647-9D3A-8DE71D7FA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8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43E-DD35-4F8F-8847-EECE83854BE3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F54B-57BD-4647-9D3A-8DE71D7FA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84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43E-DD35-4F8F-8847-EECE83854BE3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F54B-57BD-4647-9D3A-8DE71D7FA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77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43E-DD35-4F8F-8847-EECE83854BE3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F54B-57BD-4647-9D3A-8DE71D7FA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19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43E-DD35-4F8F-8847-EECE83854BE3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F54B-57BD-4647-9D3A-8DE71D7FA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13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43E-DD35-4F8F-8847-EECE83854BE3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F54B-57BD-4647-9D3A-8DE71D7FA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38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43E-DD35-4F8F-8847-EECE83854BE3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F54B-57BD-4647-9D3A-8DE71D7FA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94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43E-DD35-4F8F-8847-EECE83854BE3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F54B-57BD-4647-9D3A-8DE71D7FA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30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243E-DD35-4F8F-8847-EECE83854BE3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F54B-57BD-4647-9D3A-8DE71D7FA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80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89134" y="2224644"/>
            <a:ext cx="5250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・作品をインターネットで公開する時に気を付けることは･･･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17669" y="942110"/>
            <a:ext cx="81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組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9134" y="4288972"/>
            <a:ext cx="5250211" cy="31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・大切な情報を守るためには･･･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801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30</Words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2023-03-28T08:42:54Z</dcterms:created>
  <dcterms:modified xsi:type="dcterms:W3CDTF">2023-03-28T08:45:08Z</dcterms:modified>
</cp:coreProperties>
</file>