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
  </p:notesMasterIdLst>
  <p:sldIdLst>
    <p:sldId id="308" r:id="rId2"/>
    <p:sldId id="310" r:id="rId3"/>
  </p:sldIdLst>
  <p:sldSz cx="6858000" cy="9906000" type="A4"/>
  <p:notesSz cx="6735763" cy="9866313"/>
  <p:defaultTextStyle>
    <a:defPPr>
      <a:defRPr lang="ja-JP"/>
    </a:defPPr>
    <a:lvl1pPr algn="l" defTabSz="456392"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6392" indent="-36453" algn="l" defTabSz="456392"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241" indent="-74365" algn="l" defTabSz="456392"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0632" indent="-110817" algn="l" defTabSz="456392"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481" indent="-148728" algn="l" defTabSz="456392"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099691" algn="l" defTabSz="839876"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519629" algn="l" defTabSz="839876"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2939567" algn="l" defTabSz="839876"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359506" algn="l" defTabSz="839876"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314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a:srgbClr val="46B3C4"/>
    <a:srgbClr val="DCF1F4"/>
    <a:srgbClr val="012A57"/>
    <a:srgbClr val="024084"/>
    <a:srgbClr val="3194FC"/>
    <a:srgbClr val="A1CDFD"/>
    <a:srgbClr val="CEE5FE"/>
    <a:srgbClr val="024FA1"/>
    <a:srgbClr val="4BB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73" autoAdjust="0"/>
    <p:restoredTop sz="94660"/>
  </p:normalViewPr>
  <p:slideViewPr>
    <p:cSldViewPr snapToGrid="0" snapToObjects="1">
      <p:cViewPr>
        <p:scale>
          <a:sx n="80" d="100"/>
          <a:sy n="80" d="100"/>
        </p:scale>
        <p:origin x="1116" y="60"/>
      </p:cViewPr>
      <p:guideLst>
        <p:guide orient="horz" pos="3147"/>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18621" cy="493237"/>
          </a:xfrm>
          <a:prstGeom prst="rect">
            <a:avLst/>
          </a:prstGeom>
        </p:spPr>
        <p:txBody>
          <a:bodyPr vert="horz" lIns="90644" tIns="45322" rIns="90644" bIns="45322" rtlCol="0"/>
          <a:lstStyle>
            <a:lvl1pPr algn="l" defTabSz="493424" eaLnBrk="1" hangingPunct="1">
              <a:defRPr sz="1200">
                <a:latin typeface="Arial" charset="0"/>
                <a:ea typeface="ＭＳ Ｐゴシック" charset="-128"/>
                <a:cs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5572" y="0"/>
            <a:ext cx="2918621" cy="493237"/>
          </a:xfrm>
          <a:prstGeom prst="rect">
            <a:avLst/>
          </a:prstGeom>
        </p:spPr>
        <p:txBody>
          <a:bodyPr vert="horz" wrap="square" lIns="90644" tIns="45322" rIns="90644" bIns="45322" numCol="1" anchor="t" anchorCtr="0" compatLnSpc="1">
            <a:prstTxWarp prst="textNoShape">
              <a:avLst/>
            </a:prstTxWarp>
          </a:bodyPr>
          <a:lstStyle>
            <a:lvl1pPr algn="r" eaLnBrk="1" hangingPunct="1">
              <a:defRPr sz="1200"/>
            </a:lvl1pPr>
          </a:lstStyle>
          <a:p>
            <a:pPr>
              <a:defRPr/>
            </a:pPr>
            <a:fld id="{113372DC-E503-4CD8-A6A5-43976026B4DE}" type="datetime1">
              <a:rPr lang="ja-JP" altLang="en-US"/>
              <a:pPr>
                <a:defRPr/>
              </a:pPr>
              <a:t>2022/12/8</a:t>
            </a:fld>
            <a:endParaRPr lang="ja-JP" altLang="en-US"/>
          </a:p>
        </p:txBody>
      </p:sp>
      <p:sp>
        <p:nvSpPr>
          <p:cNvPr id="4" name="スライド イメージ プレースホルダ 3"/>
          <p:cNvSpPr>
            <a:spLocks noGrp="1" noRot="1" noChangeAspect="1"/>
          </p:cNvSpPr>
          <p:nvPr>
            <p:ph type="sldImg" idx="2"/>
          </p:nvPr>
        </p:nvSpPr>
        <p:spPr>
          <a:xfrm>
            <a:off x="2089150" y="741363"/>
            <a:ext cx="2557463" cy="3697287"/>
          </a:xfrm>
          <a:prstGeom prst="rect">
            <a:avLst/>
          </a:prstGeom>
          <a:noFill/>
          <a:ln w="12700">
            <a:solidFill>
              <a:prstClr val="black"/>
            </a:solidFill>
          </a:ln>
        </p:spPr>
        <p:txBody>
          <a:bodyPr vert="horz" lIns="90644" tIns="45322" rIns="90644" bIns="45322" rtlCol="0" anchor="ctr"/>
          <a:lstStyle/>
          <a:p>
            <a:pPr lvl="0"/>
            <a:endParaRPr lang="ja-JP" altLang="en-US" noProof="0"/>
          </a:p>
        </p:txBody>
      </p:sp>
      <p:sp>
        <p:nvSpPr>
          <p:cNvPr id="5" name="ノート プレースホルダ 4"/>
          <p:cNvSpPr>
            <a:spLocks noGrp="1"/>
          </p:cNvSpPr>
          <p:nvPr>
            <p:ph type="body" sz="quarter" idx="3"/>
          </p:nvPr>
        </p:nvSpPr>
        <p:spPr>
          <a:xfrm>
            <a:off x="673891" y="4686538"/>
            <a:ext cx="5387982" cy="4439132"/>
          </a:xfrm>
          <a:prstGeom prst="rect">
            <a:avLst/>
          </a:prstGeom>
        </p:spPr>
        <p:txBody>
          <a:bodyPr vert="horz" wrap="square" lIns="90644" tIns="45322" rIns="90644" bIns="45322" numCol="1" anchor="t" anchorCtr="0" compatLnSpc="1">
            <a:prstTxWarp prst="textNoShape">
              <a:avLst/>
            </a:prstTxWarp>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1" y="9371501"/>
            <a:ext cx="2918621" cy="493236"/>
          </a:xfrm>
          <a:prstGeom prst="rect">
            <a:avLst/>
          </a:prstGeom>
        </p:spPr>
        <p:txBody>
          <a:bodyPr vert="horz" lIns="90644" tIns="45322" rIns="90644" bIns="45322" rtlCol="0" anchor="b"/>
          <a:lstStyle>
            <a:lvl1pPr algn="l" defTabSz="493424" eaLnBrk="1" hangingPunct="1">
              <a:defRPr sz="1200">
                <a:latin typeface="Arial" charset="0"/>
                <a:ea typeface="ＭＳ Ｐゴシック" charset="-128"/>
                <a:cs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5572" y="9371501"/>
            <a:ext cx="2918621" cy="493236"/>
          </a:xfrm>
          <a:prstGeom prst="rect">
            <a:avLst/>
          </a:prstGeom>
        </p:spPr>
        <p:txBody>
          <a:bodyPr vert="horz" wrap="square" lIns="90644" tIns="45322" rIns="90644" bIns="45322" numCol="1" anchor="b" anchorCtr="0" compatLnSpc="1">
            <a:prstTxWarp prst="textNoShape">
              <a:avLst/>
            </a:prstTxWarp>
          </a:bodyPr>
          <a:lstStyle>
            <a:lvl1pPr algn="r" eaLnBrk="1" hangingPunct="1">
              <a:defRPr sz="1200"/>
            </a:lvl1pPr>
          </a:lstStyle>
          <a:p>
            <a:pPr>
              <a:defRPr/>
            </a:pPr>
            <a:fld id="{22E8A1E1-39FB-44CF-9D7C-A4D12445AC21}"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defTabSz="456392" rtl="0" eaLnBrk="0" fontAlgn="base" hangingPunct="0">
      <a:spcBef>
        <a:spcPct val="30000"/>
      </a:spcBef>
      <a:spcAft>
        <a:spcPct val="0"/>
      </a:spcAft>
      <a:defRPr kumimoji="1" sz="1194" kern="1200">
        <a:solidFill>
          <a:schemeClr val="tx1"/>
        </a:solidFill>
        <a:latin typeface="+mn-lt"/>
        <a:ea typeface="+mn-ea"/>
        <a:cs typeface="ＭＳ Ｐゴシック" charset="-128"/>
      </a:defRPr>
    </a:lvl1pPr>
    <a:lvl2pPr marL="456392" algn="l" defTabSz="456392" rtl="0" eaLnBrk="0" fontAlgn="base" hangingPunct="0">
      <a:spcBef>
        <a:spcPct val="30000"/>
      </a:spcBef>
      <a:spcAft>
        <a:spcPct val="0"/>
      </a:spcAft>
      <a:defRPr kumimoji="1" sz="1194" kern="1200">
        <a:solidFill>
          <a:schemeClr val="tx1"/>
        </a:solidFill>
        <a:latin typeface="+mn-lt"/>
        <a:ea typeface="+mn-ea"/>
        <a:cs typeface="+mn-cs"/>
      </a:defRPr>
    </a:lvl2pPr>
    <a:lvl3pPr marL="914241" algn="l" defTabSz="456392" rtl="0" eaLnBrk="0" fontAlgn="base" hangingPunct="0">
      <a:spcBef>
        <a:spcPct val="30000"/>
      </a:spcBef>
      <a:spcAft>
        <a:spcPct val="0"/>
      </a:spcAft>
      <a:defRPr kumimoji="1" sz="1194" kern="1200">
        <a:solidFill>
          <a:schemeClr val="tx1"/>
        </a:solidFill>
        <a:latin typeface="+mn-lt"/>
        <a:ea typeface="+mn-ea"/>
        <a:cs typeface="+mn-cs"/>
      </a:defRPr>
    </a:lvl3pPr>
    <a:lvl4pPr marL="1370632" algn="l" defTabSz="456392" rtl="0" eaLnBrk="0" fontAlgn="base" hangingPunct="0">
      <a:spcBef>
        <a:spcPct val="30000"/>
      </a:spcBef>
      <a:spcAft>
        <a:spcPct val="0"/>
      </a:spcAft>
      <a:defRPr kumimoji="1" sz="1194" kern="1200">
        <a:solidFill>
          <a:schemeClr val="tx1"/>
        </a:solidFill>
        <a:latin typeface="+mn-lt"/>
        <a:ea typeface="+mn-ea"/>
        <a:cs typeface="+mn-cs"/>
      </a:defRPr>
    </a:lvl4pPr>
    <a:lvl5pPr marL="1828481" algn="l" defTabSz="456392" rtl="0" eaLnBrk="0" fontAlgn="base" hangingPunct="0">
      <a:spcBef>
        <a:spcPct val="30000"/>
      </a:spcBef>
      <a:spcAft>
        <a:spcPct val="0"/>
      </a:spcAft>
      <a:defRPr kumimoji="1" sz="1194" kern="1200">
        <a:solidFill>
          <a:schemeClr val="tx1"/>
        </a:solidFill>
        <a:latin typeface="+mn-lt"/>
        <a:ea typeface="+mn-ea"/>
        <a:cs typeface="+mn-cs"/>
      </a:defRPr>
    </a:lvl5pPr>
    <a:lvl6pPr marL="2285933" algn="l" defTabSz="457187" rtl="0" eaLnBrk="1" latinLnBrk="0" hangingPunct="1">
      <a:defRPr kumimoji="1" sz="1194" kern="1200">
        <a:solidFill>
          <a:schemeClr val="tx1"/>
        </a:solidFill>
        <a:latin typeface="+mn-lt"/>
        <a:ea typeface="+mn-ea"/>
        <a:cs typeface="+mn-cs"/>
      </a:defRPr>
    </a:lvl6pPr>
    <a:lvl7pPr marL="2743120" algn="l" defTabSz="457187" rtl="0" eaLnBrk="1" latinLnBrk="0" hangingPunct="1">
      <a:defRPr kumimoji="1" sz="1194" kern="1200">
        <a:solidFill>
          <a:schemeClr val="tx1"/>
        </a:solidFill>
        <a:latin typeface="+mn-lt"/>
        <a:ea typeface="+mn-ea"/>
        <a:cs typeface="+mn-cs"/>
      </a:defRPr>
    </a:lvl7pPr>
    <a:lvl8pPr marL="3200307" algn="l" defTabSz="457187" rtl="0" eaLnBrk="1" latinLnBrk="0" hangingPunct="1">
      <a:defRPr kumimoji="1" sz="1194" kern="1200">
        <a:solidFill>
          <a:schemeClr val="tx1"/>
        </a:solidFill>
        <a:latin typeface="+mn-lt"/>
        <a:ea typeface="+mn-ea"/>
        <a:cs typeface="+mn-cs"/>
      </a:defRPr>
    </a:lvl8pPr>
    <a:lvl9pPr marL="3657494" algn="l" defTabSz="457187" rtl="0" eaLnBrk="1" latinLnBrk="0" hangingPunct="1">
      <a:defRPr kumimoji="1" sz="11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 1"/>
          <p:cNvSpPr>
            <a:spLocks noGrp="1" noRot="1" noChangeAspect="1" noTextEdit="1"/>
          </p:cNvSpPr>
          <p:nvPr>
            <p:ph type="sldImg"/>
          </p:nvPr>
        </p:nvSpPr>
        <p:spPr bwMode="auto">
          <a:xfrm>
            <a:off x="2089150" y="741363"/>
            <a:ext cx="2557463" cy="3697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
        <p:nvSpPr>
          <p:cNvPr id="153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37601719" indent="-37148497">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26628" indent="-160516" defTabSz="4925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79850" indent="-160516" defTabSz="4925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33073" indent="-160516" defTabSz="4925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86295" indent="-160516" defTabSz="49256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36E6C473-2B40-4EAE-8969-A322214D668A}" type="slidenum">
              <a:rPr lang="ja-JP" altLang="en-US" smtClean="0"/>
              <a:pPr/>
              <a:t>1</a:t>
            </a:fld>
            <a:endParaRPr lang="ja-JP" altLang="en-US"/>
          </a:p>
        </p:txBody>
      </p:sp>
    </p:spTree>
    <p:extLst>
      <p:ext uri="{BB962C8B-B14F-4D97-AF65-F5344CB8AC3E}">
        <p14:creationId xmlns:p14="http://schemas.microsoft.com/office/powerpoint/2010/main" val="328467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42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タイトルと縦書き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93428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縦書きタイトル/テキス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627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253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054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38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7376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0676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1750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76796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と図">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659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343257" y="397156"/>
            <a:ext cx="6171486"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551" tIns="49775" rIns="99551" bIns="49775" numCol="1" anchor="ctr" anchorCtr="0" compatLnSpc="1">
            <a:prstTxWarp prst="textNoShape">
              <a:avLst/>
            </a:prstTxWarp>
          </a:bodyPr>
          <a:lstStyle/>
          <a:p>
            <a:pPr lvl="0"/>
            <a:r>
              <a:rPr lang="ja-JP" altLang="en-US"/>
              <a:t>マスタタイトルの書式設定</a:t>
            </a:r>
          </a:p>
        </p:txBody>
      </p:sp>
      <p:sp>
        <p:nvSpPr>
          <p:cNvPr id="4" name="日付プレースホルダ 3"/>
          <p:cNvSpPr>
            <a:spLocks noGrp="1"/>
          </p:cNvSpPr>
          <p:nvPr>
            <p:ph type="dt" sz="half" idx="2"/>
          </p:nvPr>
        </p:nvSpPr>
        <p:spPr>
          <a:xfrm>
            <a:off x="343257" y="9182388"/>
            <a:ext cx="1600166" cy="526075"/>
          </a:xfrm>
          <a:prstGeom prst="rect">
            <a:avLst/>
          </a:prstGeom>
        </p:spPr>
        <p:txBody>
          <a:bodyPr vert="horz" wrap="square" lIns="99551" tIns="49775" rIns="99551" bIns="49775" numCol="1" anchor="ctr" anchorCtr="0" compatLnSpc="1">
            <a:prstTxWarp prst="textNoShape">
              <a:avLst/>
            </a:prstTxWarp>
          </a:bodyPr>
          <a:lstStyle>
            <a:lvl1pPr eaLnBrk="1" hangingPunct="1">
              <a:defRPr sz="834">
                <a:solidFill>
                  <a:srgbClr val="898989"/>
                </a:solidFill>
                <a:latin typeface="Calibri" panose="020F0502020204030204" pitchFamily="34" charset="0"/>
              </a:defRPr>
            </a:lvl1pPr>
          </a:lstStyle>
          <a:p>
            <a:pPr>
              <a:defRPr/>
            </a:pPr>
            <a:endParaRPr lang="ja-JP" altLang="en-US"/>
          </a:p>
        </p:txBody>
      </p:sp>
      <p:sp>
        <p:nvSpPr>
          <p:cNvPr id="5" name="フッター プレースホルダ 4"/>
          <p:cNvSpPr>
            <a:spLocks noGrp="1"/>
          </p:cNvSpPr>
          <p:nvPr>
            <p:ph type="ftr" sz="quarter" idx="3"/>
          </p:nvPr>
        </p:nvSpPr>
        <p:spPr>
          <a:xfrm>
            <a:off x="2342701" y="9182388"/>
            <a:ext cx="2172600" cy="526075"/>
          </a:xfrm>
          <a:prstGeom prst="rect">
            <a:avLst/>
          </a:prstGeom>
        </p:spPr>
        <p:txBody>
          <a:bodyPr vert="horz" lIns="99551" tIns="49775" rIns="99551" bIns="49775" rtlCol="0" anchor="ctr"/>
          <a:lstStyle>
            <a:lvl1pPr algn="ctr" defTabSz="319385" eaLnBrk="1" fontAlgn="auto" hangingPunct="1">
              <a:spcBef>
                <a:spcPts val="0"/>
              </a:spcBef>
              <a:spcAft>
                <a:spcPts val="0"/>
              </a:spcAft>
              <a:defRPr sz="834">
                <a:solidFill>
                  <a:schemeClr val="tx1">
                    <a:tint val="75000"/>
                  </a:schemeClr>
                </a:solidFill>
                <a:latin typeface="+mn-lt"/>
                <a:ea typeface="+mn-ea"/>
                <a:cs typeface="+mn-cs"/>
              </a:defRPr>
            </a:lvl1pPr>
          </a:lstStyle>
          <a:p>
            <a:pPr>
              <a:defRPr/>
            </a:pPr>
            <a:endParaRPr lang="ja-JP" altLang="en-US"/>
          </a:p>
        </p:txBody>
      </p:sp>
      <p:sp>
        <p:nvSpPr>
          <p:cNvPr id="6" name="スライド番号プレースホルダ 5"/>
          <p:cNvSpPr>
            <a:spLocks noGrp="1"/>
          </p:cNvSpPr>
          <p:nvPr>
            <p:ph type="sldNum" sz="quarter" idx="4"/>
          </p:nvPr>
        </p:nvSpPr>
        <p:spPr>
          <a:xfrm>
            <a:off x="4914578" y="9182388"/>
            <a:ext cx="1600166" cy="526075"/>
          </a:xfrm>
          <a:prstGeom prst="rect">
            <a:avLst/>
          </a:prstGeom>
        </p:spPr>
        <p:txBody>
          <a:bodyPr vert="horz" wrap="square" lIns="99551" tIns="49775" rIns="99551" bIns="49775" numCol="1" anchor="ctr" anchorCtr="0" compatLnSpc="1">
            <a:prstTxWarp prst="textNoShape">
              <a:avLst/>
            </a:prstTxWarp>
          </a:bodyPr>
          <a:lstStyle>
            <a:lvl1pPr algn="r" eaLnBrk="1" hangingPunct="1">
              <a:defRPr sz="834">
                <a:solidFill>
                  <a:srgbClr val="898989"/>
                </a:solidFill>
                <a:latin typeface="Calibri" panose="020F0502020204030204" pitchFamily="34" charset="0"/>
              </a:defRPr>
            </a:lvl1pPr>
          </a:lstStyle>
          <a:p>
            <a:pPr>
              <a:defRPr/>
            </a:pPr>
            <a:fld id="{5E4B9717-188A-4610-8B9E-F419F2B6ECB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hf sldNum="0" hdr="0" ftr="0" dt="0"/>
  <p:txStyles>
    <p:titleStyle>
      <a:lvl1pPr algn="ctr" defTabSz="318829" rtl="0" eaLnBrk="1" fontAlgn="base" hangingPunct="1">
        <a:spcBef>
          <a:spcPct val="0"/>
        </a:spcBef>
        <a:spcAft>
          <a:spcPct val="0"/>
        </a:spcAft>
        <a:defRPr kumimoji="1" sz="3079" kern="1200">
          <a:solidFill>
            <a:schemeClr val="tx1"/>
          </a:solidFill>
          <a:latin typeface="Meiryo Bold"/>
          <a:ea typeface="Meiryo Bold"/>
          <a:cs typeface="Meiryo Bold"/>
        </a:defRPr>
      </a:lvl1pPr>
      <a:lvl2pPr algn="ctr" defTabSz="318829" rtl="0" eaLnBrk="1" fontAlgn="base" hangingPunct="1">
        <a:spcBef>
          <a:spcPct val="0"/>
        </a:spcBef>
        <a:spcAft>
          <a:spcPct val="0"/>
        </a:spcAft>
        <a:defRPr kumimoji="1" sz="3079">
          <a:solidFill>
            <a:schemeClr val="tx1"/>
          </a:solidFill>
          <a:latin typeface="Meiryo Bold" charset="-128"/>
          <a:ea typeface="Meiryo Bold" charset="-128"/>
          <a:cs typeface="Meiryo Bold" charset="-128"/>
        </a:defRPr>
      </a:lvl2pPr>
      <a:lvl3pPr algn="ctr" defTabSz="318829" rtl="0" eaLnBrk="1" fontAlgn="base" hangingPunct="1">
        <a:spcBef>
          <a:spcPct val="0"/>
        </a:spcBef>
        <a:spcAft>
          <a:spcPct val="0"/>
        </a:spcAft>
        <a:defRPr kumimoji="1" sz="3079">
          <a:solidFill>
            <a:schemeClr val="tx1"/>
          </a:solidFill>
          <a:latin typeface="Meiryo Bold" charset="-128"/>
          <a:ea typeface="Meiryo Bold" charset="-128"/>
          <a:cs typeface="Meiryo Bold" charset="-128"/>
        </a:defRPr>
      </a:lvl3pPr>
      <a:lvl4pPr algn="ctr" defTabSz="318829" rtl="0" eaLnBrk="1" fontAlgn="base" hangingPunct="1">
        <a:spcBef>
          <a:spcPct val="0"/>
        </a:spcBef>
        <a:spcAft>
          <a:spcPct val="0"/>
        </a:spcAft>
        <a:defRPr kumimoji="1" sz="3079">
          <a:solidFill>
            <a:schemeClr val="tx1"/>
          </a:solidFill>
          <a:latin typeface="Meiryo Bold" charset="-128"/>
          <a:ea typeface="Meiryo Bold" charset="-128"/>
          <a:cs typeface="Meiryo Bold" charset="-128"/>
        </a:defRPr>
      </a:lvl4pPr>
      <a:lvl5pPr algn="ctr" defTabSz="318829" rtl="0" eaLnBrk="1" fontAlgn="base" hangingPunct="1">
        <a:spcBef>
          <a:spcPct val="0"/>
        </a:spcBef>
        <a:spcAft>
          <a:spcPct val="0"/>
        </a:spcAft>
        <a:defRPr kumimoji="1" sz="3079">
          <a:solidFill>
            <a:schemeClr val="tx1"/>
          </a:solidFill>
          <a:latin typeface="Meiryo Bold" charset="-128"/>
          <a:ea typeface="Meiryo Bold" charset="-128"/>
          <a:cs typeface="Meiryo Bold" charset="-128"/>
        </a:defRPr>
      </a:lvl5pPr>
      <a:lvl6pPr marL="319385" algn="ctr" defTabSz="319385" rtl="0" eaLnBrk="1" fontAlgn="base" hangingPunct="1">
        <a:spcBef>
          <a:spcPct val="0"/>
        </a:spcBef>
        <a:spcAft>
          <a:spcPct val="0"/>
        </a:spcAft>
        <a:defRPr kumimoji="1" sz="3079">
          <a:solidFill>
            <a:schemeClr val="tx1"/>
          </a:solidFill>
          <a:latin typeface="Meiryo Bold" charset="-128"/>
          <a:ea typeface="Meiryo Bold" charset="-128"/>
          <a:cs typeface="Meiryo Bold" charset="-128"/>
        </a:defRPr>
      </a:lvl6pPr>
      <a:lvl7pPr marL="638769" algn="ctr" defTabSz="319385" rtl="0" eaLnBrk="1" fontAlgn="base" hangingPunct="1">
        <a:spcBef>
          <a:spcPct val="0"/>
        </a:spcBef>
        <a:spcAft>
          <a:spcPct val="0"/>
        </a:spcAft>
        <a:defRPr kumimoji="1" sz="3079">
          <a:solidFill>
            <a:schemeClr val="tx1"/>
          </a:solidFill>
          <a:latin typeface="Meiryo Bold" charset="-128"/>
          <a:ea typeface="Meiryo Bold" charset="-128"/>
          <a:cs typeface="Meiryo Bold" charset="-128"/>
        </a:defRPr>
      </a:lvl7pPr>
      <a:lvl8pPr marL="958153" algn="ctr" defTabSz="319385" rtl="0" eaLnBrk="1" fontAlgn="base" hangingPunct="1">
        <a:spcBef>
          <a:spcPct val="0"/>
        </a:spcBef>
        <a:spcAft>
          <a:spcPct val="0"/>
        </a:spcAft>
        <a:defRPr kumimoji="1" sz="3079">
          <a:solidFill>
            <a:schemeClr val="tx1"/>
          </a:solidFill>
          <a:latin typeface="Meiryo Bold" charset="-128"/>
          <a:ea typeface="Meiryo Bold" charset="-128"/>
          <a:cs typeface="Meiryo Bold" charset="-128"/>
        </a:defRPr>
      </a:lvl8pPr>
      <a:lvl9pPr marL="1277538" algn="ctr" defTabSz="319385" rtl="0" eaLnBrk="1" fontAlgn="base" hangingPunct="1">
        <a:spcBef>
          <a:spcPct val="0"/>
        </a:spcBef>
        <a:spcAft>
          <a:spcPct val="0"/>
        </a:spcAft>
        <a:defRPr kumimoji="1" sz="3079">
          <a:solidFill>
            <a:schemeClr val="tx1"/>
          </a:solidFill>
          <a:latin typeface="Meiryo Bold" charset="-128"/>
          <a:ea typeface="Meiryo Bold" charset="-128"/>
          <a:cs typeface="Meiryo Bold" charset="-128"/>
        </a:defRPr>
      </a:lvl9pPr>
    </p:titleStyle>
    <p:bodyStyle>
      <a:lvl1pPr marL="239376" indent="-239376" algn="l" defTabSz="318829" rtl="0" eaLnBrk="1" fontAlgn="base" hangingPunct="1">
        <a:spcBef>
          <a:spcPct val="20000"/>
        </a:spcBef>
        <a:spcAft>
          <a:spcPct val="0"/>
        </a:spcAft>
        <a:buFont typeface="Arial" panose="020B0604020202020204" pitchFamily="34" charset="0"/>
        <a:buChar char="•"/>
        <a:defRPr kumimoji="1" sz="2631" kern="1200">
          <a:solidFill>
            <a:schemeClr val="tx1"/>
          </a:solidFill>
          <a:latin typeface="+mn-lt"/>
          <a:ea typeface="+mn-ea"/>
          <a:cs typeface="ＭＳ Ｐゴシック" charset="-128"/>
        </a:defRPr>
      </a:lvl1pPr>
      <a:lvl2pPr marL="518479" indent="-198632" algn="l" defTabSz="318829" rtl="0" eaLnBrk="1" fontAlgn="base" hangingPunct="1">
        <a:spcBef>
          <a:spcPct val="20000"/>
        </a:spcBef>
        <a:spcAft>
          <a:spcPct val="0"/>
        </a:spcAft>
        <a:buFont typeface="Arial" panose="020B0604020202020204" pitchFamily="34" charset="0"/>
        <a:buChar char="–"/>
        <a:defRPr kumimoji="1" sz="1925" kern="1200">
          <a:solidFill>
            <a:schemeClr val="tx1"/>
          </a:solidFill>
          <a:latin typeface="+mn-lt"/>
          <a:ea typeface="+mn-ea"/>
          <a:cs typeface="+mn-cs"/>
        </a:defRPr>
      </a:lvl2pPr>
      <a:lvl3pPr marL="797581" indent="-158905" algn="l" defTabSz="318829" rtl="0" eaLnBrk="1" fontAlgn="base" hangingPunct="1">
        <a:spcBef>
          <a:spcPct val="20000"/>
        </a:spcBef>
        <a:spcAft>
          <a:spcPct val="0"/>
        </a:spcAft>
        <a:buFont typeface="Arial" panose="020B0604020202020204" pitchFamily="34" charset="0"/>
        <a:buChar char="•"/>
        <a:defRPr kumimoji="1" sz="1669" kern="1200">
          <a:solidFill>
            <a:schemeClr val="tx1"/>
          </a:solidFill>
          <a:latin typeface="+mn-lt"/>
          <a:ea typeface="+mn-ea"/>
          <a:cs typeface="+mn-cs"/>
        </a:defRPr>
      </a:lvl3pPr>
      <a:lvl4pPr marL="1117429" indent="-158905" algn="l" defTabSz="318829" rtl="0" eaLnBrk="1" fontAlgn="base" hangingPunct="1">
        <a:spcBef>
          <a:spcPct val="20000"/>
        </a:spcBef>
        <a:spcAft>
          <a:spcPct val="0"/>
        </a:spcAft>
        <a:buFont typeface="Arial" panose="020B0604020202020204" pitchFamily="34" charset="0"/>
        <a:buChar char="–"/>
        <a:defRPr kumimoji="1" sz="1412" kern="1200">
          <a:solidFill>
            <a:schemeClr val="tx1"/>
          </a:solidFill>
          <a:latin typeface="+mn-lt"/>
          <a:ea typeface="+mn-ea"/>
          <a:cs typeface="+mn-cs"/>
        </a:defRPr>
      </a:lvl4pPr>
      <a:lvl5pPr marL="1436257" indent="-158905" algn="l" defTabSz="318829" rtl="0" eaLnBrk="1" fontAlgn="base" hangingPunct="1">
        <a:spcBef>
          <a:spcPct val="20000"/>
        </a:spcBef>
        <a:spcAft>
          <a:spcPct val="0"/>
        </a:spcAft>
        <a:buFont typeface="Arial" panose="020B0604020202020204" pitchFamily="34" charset="0"/>
        <a:buChar char="»"/>
        <a:defRPr kumimoji="1" sz="1412" kern="1200">
          <a:solidFill>
            <a:schemeClr val="tx1"/>
          </a:solidFill>
          <a:latin typeface="+mn-lt"/>
          <a:ea typeface="+mn-ea"/>
          <a:cs typeface="+mn-cs"/>
        </a:defRPr>
      </a:lvl5pPr>
      <a:lvl6pPr marL="1756615" indent="-159692" algn="l" defTabSz="319385" rtl="0" eaLnBrk="1" latinLnBrk="0" hangingPunct="1">
        <a:spcBef>
          <a:spcPct val="20000"/>
        </a:spcBef>
        <a:buFont typeface="Arial"/>
        <a:buChar char="•"/>
        <a:defRPr kumimoji="1" sz="1412" kern="1200">
          <a:solidFill>
            <a:schemeClr val="tx1"/>
          </a:solidFill>
          <a:latin typeface="+mn-lt"/>
          <a:ea typeface="+mn-ea"/>
          <a:cs typeface="+mn-cs"/>
        </a:defRPr>
      </a:lvl6pPr>
      <a:lvl7pPr marL="2075999" indent="-159692" algn="l" defTabSz="319385" rtl="0" eaLnBrk="1" latinLnBrk="0" hangingPunct="1">
        <a:spcBef>
          <a:spcPct val="20000"/>
        </a:spcBef>
        <a:buFont typeface="Arial"/>
        <a:buChar char="•"/>
        <a:defRPr kumimoji="1" sz="1412" kern="1200">
          <a:solidFill>
            <a:schemeClr val="tx1"/>
          </a:solidFill>
          <a:latin typeface="+mn-lt"/>
          <a:ea typeface="+mn-ea"/>
          <a:cs typeface="+mn-cs"/>
        </a:defRPr>
      </a:lvl7pPr>
      <a:lvl8pPr marL="2395383" indent="-159692" algn="l" defTabSz="319385" rtl="0" eaLnBrk="1" latinLnBrk="0" hangingPunct="1">
        <a:spcBef>
          <a:spcPct val="20000"/>
        </a:spcBef>
        <a:buFont typeface="Arial"/>
        <a:buChar char="•"/>
        <a:defRPr kumimoji="1" sz="1412" kern="1200">
          <a:solidFill>
            <a:schemeClr val="tx1"/>
          </a:solidFill>
          <a:latin typeface="+mn-lt"/>
          <a:ea typeface="+mn-ea"/>
          <a:cs typeface="+mn-cs"/>
        </a:defRPr>
      </a:lvl8pPr>
      <a:lvl9pPr marL="2714768" indent="-159692" algn="l" defTabSz="319385" rtl="0" eaLnBrk="1" latinLnBrk="0" hangingPunct="1">
        <a:spcBef>
          <a:spcPct val="20000"/>
        </a:spcBef>
        <a:buFont typeface="Arial"/>
        <a:buChar char="•"/>
        <a:defRPr kumimoji="1" sz="1412" kern="1200">
          <a:solidFill>
            <a:schemeClr val="tx1"/>
          </a:solidFill>
          <a:latin typeface="+mn-lt"/>
          <a:ea typeface="+mn-ea"/>
          <a:cs typeface="+mn-cs"/>
        </a:defRPr>
      </a:lvl9pPr>
    </p:bodyStyle>
    <p:otherStyle>
      <a:defPPr>
        <a:defRPr lang="ja-JP"/>
      </a:defPPr>
      <a:lvl1pPr marL="0" algn="l" defTabSz="319385" rtl="0" eaLnBrk="1" latinLnBrk="0" hangingPunct="1">
        <a:defRPr kumimoji="1" sz="1283" kern="1200">
          <a:solidFill>
            <a:schemeClr val="tx1"/>
          </a:solidFill>
          <a:latin typeface="+mn-lt"/>
          <a:ea typeface="+mn-ea"/>
          <a:cs typeface="+mn-cs"/>
        </a:defRPr>
      </a:lvl1pPr>
      <a:lvl2pPr marL="319385" algn="l" defTabSz="319385" rtl="0" eaLnBrk="1" latinLnBrk="0" hangingPunct="1">
        <a:defRPr kumimoji="1" sz="1283" kern="1200">
          <a:solidFill>
            <a:schemeClr val="tx1"/>
          </a:solidFill>
          <a:latin typeface="+mn-lt"/>
          <a:ea typeface="+mn-ea"/>
          <a:cs typeface="+mn-cs"/>
        </a:defRPr>
      </a:lvl2pPr>
      <a:lvl3pPr marL="638769" algn="l" defTabSz="319385" rtl="0" eaLnBrk="1" latinLnBrk="0" hangingPunct="1">
        <a:defRPr kumimoji="1" sz="1283" kern="1200">
          <a:solidFill>
            <a:schemeClr val="tx1"/>
          </a:solidFill>
          <a:latin typeface="+mn-lt"/>
          <a:ea typeface="+mn-ea"/>
          <a:cs typeface="+mn-cs"/>
        </a:defRPr>
      </a:lvl3pPr>
      <a:lvl4pPr marL="958153" algn="l" defTabSz="319385" rtl="0" eaLnBrk="1" latinLnBrk="0" hangingPunct="1">
        <a:defRPr kumimoji="1" sz="1283" kern="1200">
          <a:solidFill>
            <a:schemeClr val="tx1"/>
          </a:solidFill>
          <a:latin typeface="+mn-lt"/>
          <a:ea typeface="+mn-ea"/>
          <a:cs typeface="+mn-cs"/>
        </a:defRPr>
      </a:lvl4pPr>
      <a:lvl5pPr marL="1277538" algn="l" defTabSz="319385" rtl="0" eaLnBrk="1" latinLnBrk="0" hangingPunct="1">
        <a:defRPr kumimoji="1" sz="1283" kern="1200">
          <a:solidFill>
            <a:schemeClr val="tx1"/>
          </a:solidFill>
          <a:latin typeface="+mn-lt"/>
          <a:ea typeface="+mn-ea"/>
          <a:cs typeface="+mn-cs"/>
        </a:defRPr>
      </a:lvl5pPr>
      <a:lvl6pPr marL="1596922" algn="l" defTabSz="319385" rtl="0" eaLnBrk="1" latinLnBrk="0" hangingPunct="1">
        <a:defRPr kumimoji="1" sz="1283" kern="1200">
          <a:solidFill>
            <a:schemeClr val="tx1"/>
          </a:solidFill>
          <a:latin typeface="+mn-lt"/>
          <a:ea typeface="+mn-ea"/>
          <a:cs typeface="+mn-cs"/>
        </a:defRPr>
      </a:lvl6pPr>
      <a:lvl7pPr marL="1916307" algn="l" defTabSz="319385" rtl="0" eaLnBrk="1" latinLnBrk="0" hangingPunct="1">
        <a:defRPr kumimoji="1" sz="1283" kern="1200">
          <a:solidFill>
            <a:schemeClr val="tx1"/>
          </a:solidFill>
          <a:latin typeface="+mn-lt"/>
          <a:ea typeface="+mn-ea"/>
          <a:cs typeface="+mn-cs"/>
        </a:defRPr>
      </a:lvl7pPr>
      <a:lvl8pPr marL="2235691" algn="l" defTabSz="319385" rtl="0" eaLnBrk="1" latinLnBrk="0" hangingPunct="1">
        <a:defRPr kumimoji="1" sz="1283" kern="1200">
          <a:solidFill>
            <a:schemeClr val="tx1"/>
          </a:solidFill>
          <a:latin typeface="+mn-lt"/>
          <a:ea typeface="+mn-ea"/>
          <a:cs typeface="+mn-cs"/>
        </a:defRPr>
      </a:lvl8pPr>
      <a:lvl9pPr marL="2555076" algn="l" defTabSz="319385" rtl="0" eaLnBrk="1" latinLnBrk="0" hangingPunct="1">
        <a:defRPr kumimoji="1" sz="12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hyperlink" Target="https://www.mext.go.jp/a_menu/danjo/anzen/index.html" TargetMode="Externa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QR コード&#10;&#10;自動的に生成された説明">
            <a:extLst>
              <a:ext uri="{FF2B5EF4-FFF2-40B4-BE49-F238E27FC236}">
                <a16:creationId xmlns:a16="http://schemas.microsoft.com/office/drawing/2014/main" id="{4E58EE8F-03D4-DDB8-E345-44DC19F78A7F}"/>
              </a:ext>
            </a:extLst>
          </p:cNvPr>
          <p:cNvPicPr>
            <a:picLocks noChangeAspect="1"/>
          </p:cNvPicPr>
          <p:nvPr/>
        </p:nvPicPr>
        <p:blipFill>
          <a:blip r:embed="rId3"/>
          <a:stretch>
            <a:fillRect/>
          </a:stretch>
        </p:blipFill>
        <p:spPr>
          <a:xfrm>
            <a:off x="5769186" y="8438659"/>
            <a:ext cx="992377" cy="992377"/>
          </a:xfrm>
          <a:prstGeom prst="rect">
            <a:avLst/>
          </a:prstGeom>
        </p:spPr>
      </p:pic>
      <p:sp>
        <p:nvSpPr>
          <p:cNvPr id="14361" name="bk object 16"/>
          <p:cNvSpPr>
            <a:spLocks noChangeArrowheads="1"/>
          </p:cNvSpPr>
          <p:nvPr/>
        </p:nvSpPr>
        <p:spPr bwMode="auto">
          <a:xfrm>
            <a:off x="80912" y="169062"/>
            <a:ext cx="6696177" cy="323625"/>
          </a:xfrm>
          <a:custGeom>
            <a:avLst/>
            <a:gdLst>
              <a:gd name="T0" fmla="*/ 0 w 2021204"/>
              <a:gd name="T1" fmla="*/ 0 h 2021205"/>
              <a:gd name="T2" fmla="*/ 2147483646 w 2021204"/>
              <a:gd name="T3" fmla="*/ 0 h 2021205"/>
              <a:gd name="T4" fmla="*/ 2147483646 w 2021204"/>
              <a:gd name="T5" fmla="*/ 0 h 2021205"/>
              <a:gd name="T6" fmla="*/ 0 w 2021204"/>
              <a:gd name="T7" fmla="*/ 0 h 2021205"/>
              <a:gd name="T8" fmla="*/ 0 w 2021204"/>
              <a:gd name="T9" fmla="*/ 0 h 2021205"/>
              <a:gd name="T10" fmla="*/ 0 60000 65536"/>
              <a:gd name="T11" fmla="*/ 0 60000 65536"/>
              <a:gd name="T12" fmla="*/ 0 60000 65536"/>
              <a:gd name="T13" fmla="*/ 0 60000 65536"/>
              <a:gd name="T14" fmla="*/ 0 60000 65536"/>
              <a:gd name="T15" fmla="*/ 0 w 2021204"/>
              <a:gd name="T16" fmla="*/ 0 h 2021205"/>
              <a:gd name="T17" fmla="*/ 2021204 w 2021204"/>
              <a:gd name="T18" fmla="*/ 2021205 h 2021205"/>
            </a:gdLst>
            <a:ahLst/>
            <a:cxnLst>
              <a:cxn ang="T10">
                <a:pos x="T0" y="T1"/>
              </a:cxn>
              <a:cxn ang="T11">
                <a:pos x="T2" y="T3"/>
              </a:cxn>
              <a:cxn ang="T12">
                <a:pos x="T4" y="T5"/>
              </a:cxn>
              <a:cxn ang="T13">
                <a:pos x="T6" y="T7"/>
              </a:cxn>
              <a:cxn ang="T14">
                <a:pos x="T8" y="T9"/>
              </a:cxn>
            </a:cxnLst>
            <a:rect l="T15" t="T16" r="T17" b="T18"/>
            <a:pathLst>
              <a:path w="2021204" h="2021205">
                <a:moveTo>
                  <a:pt x="0" y="2020773"/>
                </a:moveTo>
                <a:lnTo>
                  <a:pt x="2020773" y="2020773"/>
                </a:lnTo>
                <a:lnTo>
                  <a:pt x="2020773" y="0"/>
                </a:lnTo>
                <a:lnTo>
                  <a:pt x="0" y="0"/>
                </a:lnTo>
                <a:lnTo>
                  <a:pt x="0" y="2020773"/>
                </a:lnTo>
                <a:close/>
              </a:path>
            </a:pathLst>
          </a:custGeom>
          <a:solidFill>
            <a:srgbClr val="024FA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ja-JP" altLang="en-US"/>
          </a:p>
        </p:txBody>
      </p:sp>
      <p:sp>
        <p:nvSpPr>
          <p:cNvPr id="14362" name="コンテンツ プレースホルダ 2"/>
          <p:cNvSpPr txBox="1">
            <a:spLocks/>
          </p:cNvSpPr>
          <p:nvPr/>
        </p:nvSpPr>
        <p:spPr bwMode="auto">
          <a:xfrm>
            <a:off x="1639223" y="211317"/>
            <a:ext cx="3579555" cy="32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ts val="1957"/>
              </a:lnSpc>
              <a:spcBef>
                <a:spcPct val="20000"/>
              </a:spcBef>
            </a:pPr>
            <a:r>
              <a:rPr lang="ja-JP" altLang="en-US" b="1" dirty="0">
                <a:solidFill>
                  <a:schemeClr val="bg1"/>
                </a:solidFill>
                <a:latin typeface="Meiryo UI" panose="020B0604030504040204" pitchFamily="50" charset="-128"/>
                <a:ea typeface="Meiryo UI" panose="020B0604030504040204" pitchFamily="50" charset="-128"/>
              </a:rPr>
              <a:t>生命（いのち）の安全教育について</a:t>
            </a:r>
          </a:p>
        </p:txBody>
      </p:sp>
      <p:sp>
        <p:nvSpPr>
          <p:cNvPr id="56" name="テキスト ボックス 14"/>
          <p:cNvSpPr txBox="1">
            <a:spLocks noChangeArrowheads="1"/>
          </p:cNvSpPr>
          <p:nvPr/>
        </p:nvSpPr>
        <p:spPr bwMode="auto">
          <a:xfrm>
            <a:off x="3380314" y="9572192"/>
            <a:ext cx="97373" cy="1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lnSpc>
                <a:spcPts val="1540"/>
              </a:lnSpc>
            </a:pPr>
            <a:r>
              <a:rPr lang="en-US" altLang="ja-JP" sz="899" dirty="0">
                <a:latin typeface="Meiryo UI" panose="020B0604030504040204" pitchFamily="50" charset="-128"/>
                <a:ea typeface="Meiryo UI" panose="020B0604030504040204" pitchFamily="50" charset="-128"/>
              </a:rPr>
              <a:t>1</a:t>
            </a:r>
          </a:p>
        </p:txBody>
      </p:sp>
      <p:sp>
        <p:nvSpPr>
          <p:cNvPr id="64" name="テキスト ボックス 14">
            <a:extLst>
              <a:ext uri="{FF2B5EF4-FFF2-40B4-BE49-F238E27FC236}">
                <a16:creationId xmlns:a16="http://schemas.microsoft.com/office/drawing/2014/main" id="{86EED08C-55A7-4098-A654-03A22B1F9978}"/>
              </a:ext>
            </a:extLst>
          </p:cNvPr>
          <p:cNvSpPr txBox="1">
            <a:spLocks noChangeArrowheads="1"/>
          </p:cNvSpPr>
          <p:nvPr/>
        </p:nvSpPr>
        <p:spPr bwMode="auto">
          <a:xfrm>
            <a:off x="144930" y="588565"/>
            <a:ext cx="6453952" cy="151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lnSpc>
                <a:spcPts val="1540"/>
              </a:lnSpc>
            </a:pPr>
            <a:r>
              <a:rPr lang="ja-JP" altLang="en-US" sz="899" dirty="0">
                <a:latin typeface="Meiryo UI" panose="020B0604030504040204" pitchFamily="50" charset="-128"/>
                <a:ea typeface="Meiryo UI" panose="020B0604030504040204" pitchFamily="50" charset="-128"/>
              </a:rPr>
              <a:t>　性犯罪・性暴力は、被害者の尊厳を著しく踏みにじる行為であり、その心身に長期にわたり重大な悪影響を及ぼすことから、その根絶に向けた取組を強化していく必要があります。令和２年６月に政府の「性犯罪・性暴力対策強化のための関係府省会議」において、「性犯罪・性暴力対策の強化の方針」が決定されました。</a:t>
            </a:r>
            <a:endParaRPr lang="en-US" altLang="ja-JP" sz="899" dirty="0">
              <a:latin typeface="Meiryo UI" panose="020B0604030504040204" pitchFamily="50" charset="-128"/>
              <a:ea typeface="Meiryo UI" panose="020B0604030504040204" pitchFamily="50" charset="-128"/>
            </a:endParaRPr>
          </a:p>
          <a:p>
            <a:pPr algn="just" eaLnBrk="1" hangingPunct="1">
              <a:lnSpc>
                <a:spcPts val="1540"/>
              </a:lnSpc>
            </a:pPr>
            <a:r>
              <a:rPr lang="ja-JP" altLang="en-US" sz="899" dirty="0">
                <a:latin typeface="Meiryo UI" panose="020B0604030504040204" pitchFamily="50" charset="-128"/>
                <a:ea typeface="Meiryo UI" panose="020B0604030504040204" pitchFamily="50" charset="-128"/>
              </a:rPr>
              <a:t>　性犯罪・性暴力の根絶に向けて、誰もが、性犯罪・性暴力の加害者にも、被害者にも、傍観者にもならないよう、令和２年度から４年度までの３年間を、性犯罪・性暴力対策の「集中強化期間」として、教育・啓発の強化等の実効性ある取組を速やかに進めていきます。</a:t>
            </a:r>
            <a:endParaRPr lang="en-US" altLang="ja-JP" sz="899" dirty="0">
              <a:latin typeface="Meiryo UI" panose="020B0604030504040204" pitchFamily="50" charset="-128"/>
              <a:ea typeface="Meiryo UI" panose="020B0604030504040204" pitchFamily="50" charset="-128"/>
            </a:endParaRPr>
          </a:p>
          <a:p>
            <a:pPr algn="just" eaLnBrk="1" hangingPunct="1">
              <a:lnSpc>
                <a:spcPts val="1540"/>
              </a:lnSpc>
            </a:pPr>
            <a:r>
              <a:rPr lang="ja-JP" altLang="en-US" sz="899" dirty="0">
                <a:latin typeface="Meiryo UI" panose="020B0604030504040204" pitchFamily="50" charset="-128"/>
                <a:ea typeface="Meiryo UI" panose="020B0604030504040204" pitchFamily="50" charset="-128"/>
              </a:rPr>
              <a:t>　この方針を踏まえ、子供たちが性暴力の加害者、被害者、傍観者にならないよう、全国の学校において「生命（いのち）の安全教育」を推進することになりました。ついては、教職員各位におかれても「性犯罪・性暴力対策の強化の方針」について十分了知されるとともに、生命の安全教育の趣旨を踏まえた教育・啓発の強化等について御協力をお願いいたします。</a:t>
            </a:r>
          </a:p>
        </p:txBody>
      </p:sp>
      <p:sp>
        <p:nvSpPr>
          <p:cNvPr id="65" name="テキスト ボックス 24">
            <a:extLst>
              <a:ext uri="{FF2B5EF4-FFF2-40B4-BE49-F238E27FC236}">
                <a16:creationId xmlns:a16="http://schemas.microsoft.com/office/drawing/2014/main" id="{E492C8E2-48C1-4A3F-8392-63BEE272D531}"/>
              </a:ext>
            </a:extLst>
          </p:cNvPr>
          <p:cNvSpPr txBox="1">
            <a:spLocks noChangeArrowheads="1"/>
          </p:cNvSpPr>
          <p:nvPr/>
        </p:nvSpPr>
        <p:spPr bwMode="auto">
          <a:xfrm>
            <a:off x="131872" y="2296123"/>
            <a:ext cx="6594257" cy="199191"/>
          </a:xfrm>
          <a:prstGeom prst="rect">
            <a:avLst/>
          </a:prstGeom>
          <a:solidFill>
            <a:schemeClr val="tx2">
              <a:lumMod val="60000"/>
              <a:lumOff val="40000"/>
            </a:schemeClr>
          </a:solidFill>
          <a:ln>
            <a:noFill/>
          </a:ln>
        </p:spPr>
        <p:txBody>
          <a:bodyPr wrap="square" lIns="82133" tIns="30116" rIns="0" bIns="30116">
            <a:spAutoFit/>
          </a:bodyPr>
          <a:lstStyle>
            <a:lvl1pPr marL="246063" indent="-246063">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899" b="1" dirty="0">
                <a:solidFill>
                  <a:schemeClr val="bg1"/>
                </a:solidFill>
                <a:latin typeface="Meiryo UI" panose="020B0604030504040204" pitchFamily="50" charset="-128"/>
                <a:ea typeface="Meiryo UI" panose="020B0604030504040204" pitchFamily="50" charset="-128"/>
              </a:rPr>
              <a:t>１．生命の安全教育　概要</a:t>
            </a:r>
            <a:endParaRPr lang="en-US" altLang="ja-JP" sz="770" b="1" dirty="0">
              <a:solidFill>
                <a:schemeClr val="bg1"/>
              </a:solidFill>
              <a:latin typeface="Meiryo UI" panose="020B0604030504040204" pitchFamily="50" charset="-128"/>
              <a:ea typeface="Meiryo UI" panose="020B0604030504040204" pitchFamily="50" charset="-128"/>
            </a:endParaRPr>
          </a:p>
        </p:txBody>
      </p:sp>
      <p:sp>
        <p:nvSpPr>
          <p:cNvPr id="66" name="テキスト ボックス 24">
            <a:extLst>
              <a:ext uri="{FF2B5EF4-FFF2-40B4-BE49-F238E27FC236}">
                <a16:creationId xmlns:a16="http://schemas.microsoft.com/office/drawing/2014/main" id="{D6AD6852-4422-4C2C-B26C-5913CF6BC16D}"/>
              </a:ext>
            </a:extLst>
          </p:cNvPr>
          <p:cNvSpPr txBox="1">
            <a:spLocks noChangeArrowheads="1"/>
          </p:cNvSpPr>
          <p:nvPr/>
        </p:nvSpPr>
        <p:spPr bwMode="auto">
          <a:xfrm>
            <a:off x="131872" y="4620187"/>
            <a:ext cx="6594257" cy="199191"/>
          </a:xfrm>
          <a:prstGeom prst="rect">
            <a:avLst/>
          </a:prstGeom>
          <a:solidFill>
            <a:schemeClr val="tx2">
              <a:lumMod val="60000"/>
              <a:lumOff val="40000"/>
            </a:schemeClr>
          </a:solidFill>
          <a:ln>
            <a:noFill/>
          </a:ln>
        </p:spPr>
        <p:txBody>
          <a:bodyPr wrap="square" lIns="82133" tIns="30116" rIns="0" bIns="30116">
            <a:spAutoFit/>
          </a:bodyPr>
          <a:lstStyle>
            <a:lvl1pPr marL="246063" indent="-246063">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899" b="1" dirty="0">
                <a:solidFill>
                  <a:schemeClr val="bg1"/>
                </a:solidFill>
                <a:latin typeface="Meiryo UI" panose="020B0604030504040204" pitchFamily="50" charset="-128"/>
                <a:ea typeface="Meiryo UI" panose="020B0604030504040204" pitchFamily="50" charset="-128"/>
              </a:rPr>
              <a:t>２．教材・指導の手引きの内容</a:t>
            </a:r>
            <a:endParaRPr lang="en-US" altLang="ja-JP" sz="770" b="1" dirty="0">
              <a:solidFill>
                <a:schemeClr val="bg1"/>
              </a:solidFill>
              <a:latin typeface="Meiryo UI" panose="020B0604030504040204" pitchFamily="50" charset="-128"/>
              <a:ea typeface="Meiryo UI" panose="020B0604030504040204" pitchFamily="50" charset="-128"/>
            </a:endParaRPr>
          </a:p>
        </p:txBody>
      </p:sp>
      <p:sp>
        <p:nvSpPr>
          <p:cNvPr id="67" name="テキスト ボックス 14">
            <a:extLst>
              <a:ext uri="{FF2B5EF4-FFF2-40B4-BE49-F238E27FC236}">
                <a16:creationId xmlns:a16="http://schemas.microsoft.com/office/drawing/2014/main" id="{A9E668B2-952D-4C32-BD36-54B307315256}"/>
              </a:ext>
            </a:extLst>
          </p:cNvPr>
          <p:cNvSpPr txBox="1">
            <a:spLocks noChangeArrowheads="1"/>
          </p:cNvSpPr>
          <p:nvPr/>
        </p:nvSpPr>
        <p:spPr bwMode="auto">
          <a:xfrm>
            <a:off x="145225" y="2561117"/>
            <a:ext cx="6567551" cy="55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55471" indent="-155471" eaLnBrk="1" hangingPunct="1">
              <a:lnSpc>
                <a:spcPts val="1540"/>
              </a:lnSpc>
              <a:buFont typeface="Arial" panose="020B0604020202020204" pitchFamily="34" charset="0"/>
              <a:buChar char="•"/>
            </a:pPr>
            <a:r>
              <a:rPr lang="ja-JP" altLang="en-US" sz="899" dirty="0">
                <a:latin typeface="Meiryo UI" panose="020B0604030504040204" pitchFamily="50" charset="-128"/>
                <a:ea typeface="Meiryo UI" panose="020B0604030504040204" pitchFamily="50" charset="-128"/>
              </a:rPr>
              <a:t>発達の段階に応じた、「生命（いのち）を大切にする」「加害者にならない」「被害者にならない」「傍観者にならない」ための教育を実施します。</a:t>
            </a:r>
          </a:p>
          <a:p>
            <a:pPr marL="155471" indent="-155471" eaLnBrk="1" hangingPunct="1">
              <a:lnSpc>
                <a:spcPts val="1540"/>
              </a:lnSpc>
              <a:buFont typeface="Arial" panose="020B0604020202020204" pitchFamily="34" charset="0"/>
              <a:buChar char="•"/>
            </a:pPr>
            <a:r>
              <a:rPr lang="ja-JP" altLang="en-US" sz="899" dirty="0">
                <a:latin typeface="Meiryo UI" panose="020B0604030504040204" pitchFamily="50" charset="-128"/>
                <a:ea typeface="Meiryo UI" panose="020B0604030504040204" pitchFamily="50" charset="-128"/>
              </a:rPr>
              <a:t>具体的には、生命の尊さを学び、性暴力の根底にある誤った認識や行動、また、性暴力が及ぼす影響などを正しく理解した上で、生命を大切にする考えや、自分や相手、一人一人を尊重する態度等を、発達段階に応じて身に付けることを目指すものです。</a:t>
            </a:r>
            <a:endParaRPr lang="en-US" altLang="ja-JP" sz="899" dirty="0">
              <a:latin typeface="Meiryo UI" panose="020B0604030504040204" pitchFamily="50" charset="-128"/>
              <a:ea typeface="Meiryo UI" panose="020B0604030504040204" pitchFamily="50" charset="-128"/>
            </a:endParaRPr>
          </a:p>
        </p:txBody>
      </p:sp>
      <p:sp>
        <p:nvSpPr>
          <p:cNvPr id="68" name="テキスト ボックス 14">
            <a:extLst>
              <a:ext uri="{FF2B5EF4-FFF2-40B4-BE49-F238E27FC236}">
                <a16:creationId xmlns:a16="http://schemas.microsoft.com/office/drawing/2014/main" id="{D25A4823-FA3A-45E8-A951-3D4F85F0576A}"/>
              </a:ext>
            </a:extLst>
          </p:cNvPr>
          <p:cNvSpPr txBox="1">
            <a:spLocks noChangeArrowheads="1"/>
          </p:cNvSpPr>
          <p:nvPr/>
        </p:nvSpPr>
        <p:spPr bwMode="auto">
          <a:xfrm>
            <a:off x="145225" y="4850263"/>
            <a:ext cx="6567551" cy="1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55471" indent="-155471" eaLnBrk="1" hangingPunct="1">
              <a:lnSpc>
                <a:spcPts val="1540"/>
              </a:lnSpc>
              <a:buFont typeface="Arial" panose="020B0604020202020204" pitchFamily="34" charset="0"/>
              <a:buChar char="•"/>
            </a:pPr>
            <a:r>
              <a:rPr lang="ja-JP" altLang="en-US" sz="899" dirty="0">
                <a:latin typeface="Meiryo UI" panose="020B0604030504040204" pitchFamily="50" charset="-128"/>
                <a:ea typeface="Meiryo UI" panose="020B0604030504040204" pitchFamily="50" charset="-128"/>
              </a:rPr>
              <a:t>文部科学省と内閣府が連携し、有識者の意見も踏まえ、生命の安全教育のための教材及び指導の手引きを作成しました。</a:t>
            </a:r>
            <a:endParaRPr lang="en-US" altLang="ja-JP" sz="899" dirty="0">
              <a:latin typeface="Meiryo UI" panose="020B0604030504040204" pitchFamily="50" charset="-128"/>
              <a:ea typeface="Meiryo UI" panose="020B0604030504040204" pitchFamily="50" charset="-128"/>
            </a:endParaRPr>
          </a:p>
          <a:p>
            <a:pPr marL="155471" indent="-155471" eaLnBrk="1" hangingPunct="1">
              <a:lnSpc>
                <a:spcPts val="1540"/>
              </a:lnSpc>
              <a:buFont typeface="Arial" panose="020B0604020202020204" pitchFamily="34" charset="0"/>
              <a:buChar char="•"/>
            </a:pPr>
            <a:r>
              <a:rPr lang="ja-JP" altLang="en-US" sz="899" dirty="0">
                <a:latin typeface="Meiryo UI" panose="020B0604030504040204" pitchFamily="50" charset="-128"/>
                <a:ea typeface="Meiryo UI" panose="020B0604030504040204" pitchFamily="50" charset="-128"/>
              </a:rPr>
              <a:t>指導の手引きには、各段階に応じたねらいや展開、児童生徒から相談を受けた場合の対応のポイント、指導上の配慮事項、障害のある児童生徒への指導方法の工夫、保護者への対応等を示しています。</a:t>
            </a:r>
            <a:endParaRPr lang="en-US" altLang="ja-JP" sz="899" dirty="0">
              <a:latin typeface="Meiryo UI" panose="020B0604030504040204" pitchFamily="50" charset="-128"/>
              <a:ea typeface="Meiryo UI" panose="020B0604030504040204" pitchFamily="50" charset="-128"/>
            </a:endParaRPr>
          </a:p>
          <a:p>
            <a:pPr marL="155471" indent="-155471" eaLnBrk="1" hangingPunct="1">
              <a:lnSpc>
                <a:spcPts val="1540"/>
              </a:lnSpc>
              <a:buFont typeface="Arial" panose="020B0604020202020204" pitchFamily="34" charset="0"/>
              <a:buChar char="•"/>
            </a:pPr>
            <a:r>
              <a:rPr lang="ja-JP" altLang="en-US" sz="899" dirty="0">
                <a:latin typeface="Meiryo UI" panose="020B0604030504040204" pitchFamily="50" charset="-128"/>
                <a:ea typeface="Meiryo UI" panose="020B0604030504040204" pitchFamily="50" charset="-128"/>
              </a:rPr>
              <a:t>児童生徒の発達の段階や学校の状況を踏まえ、各学校の判断により、教育課程内外の様々な活動を通じて本教材を活用することが可能です。なお、各教科等の授業の中で本教材を使用する場合は、各教科等の目標や内容等を踏まえた上で、適切に使用するようご留意ください。</a:t>
            </a:r>
            <a:endParaRPr lang="en-US" altLang="ja-JP" sz="899" dirty="0">
              <a:latin typeface="Meiryo UI" panose="020B0604030504040204" pitchFamily="50" charset="-128"/>
              <a:ea typeface="Meiryo UI" panose="020B0604030504040204" pitchFamily="50" charset="-128"/>
            </a:endParaRPr>
          </a:p>
          <a:p>
            <a:pPr marL="155471" indent="-155471" eaLnBrk="1" hangingPunct="1">
              <a:lnSpc>
                <a:spcPts val="1540"/>
              </a:lnSpc>
              <a:buFont typeface="Arial" panose="020B0604020202020204" pitchFamily="34" charset="0"/>
              <a:buChar char="•"/>
            </a:pPr>
            <a:r>
              <a:rPr lang="ja-JP" altLang="en-US" sz="899" dirty="0">
                <a:latin typeface="Meiryo UI" panose="020B0604030504040204" pitchFamily="50" charset="-128"/>
                <a:ea typeface="Meiryo UI" panose="020B0604030504040204" pitchFamily="50" charset="-128"/>
              </a:rPr>
              <a:t>生命の安全教育に関する保護者への案内例も作成しました。保護者や地域の人材等の理解を得ながら、教育の推進をお願いいたします。</a:t>
            </a:r>
            <a:endParaRPr lang="en-US" altLang="ja-JP" sz="899" dirty="0">
              <a:latin typeface="Meiryo UI" panose="020B0604030504040204" pitchFamily="50" charset="-128"/>
              <a:ea typeface="Meiryo UI" panose="020B0604030504040204" pitchFamily="50" charset="-128"/>
            </a:endParaRPr>
          </a:p>
        </p:txBody>
      </p:sp>
      <p:sp>
        <p:nvSpPr>
          <p:cNvPr id="70" name="テキスト ボックス 24">
            <a:extLst>
              <a:ext uri="{FF2B5EF4-FFF2-40B4-BE49-F238E27FC236}">
                <a16:creationId xmlns:a16="http://schemas.microsoft.com/office/drawing/2014/main" id="{6465DDC6-F566-47AF-8D82-A31EFA798BCD}"/>
              </a:ext>
            </a:extLst>
          </p:cNvPr>
          <p:cNvSpPr txBox="1">
            <a:spLocks noChangeArrowheads="1"/>
          </p:cNvSpPr>
          <p:nvPr/>
        </p:nvSpPr>
        <p:spPr bwMode="auto">
          <a:xfrm>
            <a:off x="543660" y="6350060"/>
            <a:ext cx="3230889" cy="62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7475" indent="-117475">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978"/>
              </a:lnSpc>
            </a:pPr>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幼児期</a:t>
            </a:r>
            <a:r>
              <a:rPr lang="en-US" altLang="ja-JP" sz="1026" b="1" dirty="0">
                <a:latin typeface="Meiryo UI" panose="020B0604030504040204" pitchFamily="50" charset="-128"/>
                <a:ea typeface="Meiryo UI" panose="020B0604030504040204" pitchFamily="50" charset="-128"/>
              </a:rPr>
              <a:t>】</a:t>
            </a:r>
          </a:p>
          <a:p>
            <a:pPr eaLnBrk="1" hangingPunct="1">
              <a:lnSpc>
                <a:spcPts val="978"/>
              </a:lnSpc>
            </a:pPr>
            <a:r>
              <a:rPr lang="ja-JP" altLang="en-US" sz="770" b="1" dirty="0">
                <a:latin typeface="Meiryo UI" panose="020B0604030504040204" pitchFamily="50" charset="-128"/>
                <a:ea typeface="Meiryo UI" panose="020B0604030504040204" pitchFamily="50" charset="-128"/>
              </a:rPr>
              <a:t>・「水着で隠れる部分」は自分だけの大切なところ</a:t>
            </a:r>
          </a:p>
          <a:p>
            <a:pPr eaLnBrk="1" hangingPunct="1">
              <a:lnSpc>
                <a:spcPts val="978"/>
              </a:lnSpc>
            </a:pPr>
            <a:r>
              <a:rPr lang="ja-JP" altLang="en-US" sz="770" b="1" dirty="0">
                <a:latin typeface="Meiryo UI" panose="020B0604030504040204" pitchFamily="50" charset="-128"/>
                <a:ea typeface="Meiryo UI" panose="020B0604030504040204" pitchFamily="50" charset="-128"/>
              </a:rPr>
              <a:t>・相手の大切なところを、見たり、触ったりしてはいけない</a:t>
            </a:r>
            <a:endParaRPr lang="en-US" altLang="ja-JP" sz="770" b="1" dirty="0">
              <a:latin typeface="Meiryo UI" panose="020B0604030504040204" pitchFamily="50" charset="-128"/>
              <a:ea typeface="Meiryo UI" panose="020B0604030504040204" pitchFamily="50" charset="-128"/>
            </a:endParaRPr>
          </a:p>
          <a:p>
            <a:pPr eaLnBrk="1" hangingPunct="1">
              <a:lnSpc>
                <a:spcPts val="978"/>
              </a:lnSpc>
            </a:pPr>
            <a:r>
              <a:rPr lang="ja-JP" altLang="en-US" sz="770" b="1" dirty="0">
                <a:latin typeface="Meiryo UI" panose="020B0604030504040204" pitchFamily="50" charset="-128"/>
                <a:ea typeface="Meiryo UI" panose="020B0604030504040204" pitchFamily="50" charset="-128"/>
              </a:rPr>
              <a:t>・いやな触られ方をした場合の対応　　　等</a:t>
            </a:r>
          </a:p>
          <a:p>
            <a:pPr eaLnBrk="1" hangingPunct="1">
              <a:lnSpc>
                <a:spcPts val="978"/>
              </a:lnSpc>
            </a:pPr>
            <a:endParaRPr lang="ja-JP" altLang="en-US" sz="770" dirty="0">
              <a:latin typeface="Meiryo UI" panose="020B0604030504040204" pitchFamily="50" charset="-128"/>
              <a:ea typeface="Meiryo UI" panose="020B0604030504040204" pitchFamily="50" charset="-128"/>
            </a:endParaRPr>
          </a:p>
        </p:txBody>
      </p:sp>
      <p:grpSp>
        <p:nvGrpSpPr>
          <p:cNvPr id="71" name="図形グループ 49">
            <a:extLst>
              <a:ext uri="{FF2B5EF4-FFF2-40B4-BE49-F238E27FC236}">
                <a16:creationId xmlns:a16="http://schemas.microsoft.com/office/drawing/2014/main" id="{6812690C-5587-4835-9319-E283D905DCBE}"/>
              </a:ext>
            </a:extLst>
          </p:cNvPr>
          <p:cNvGrpSpPr>
            <a:grpSpLocks/>
          </p:cNvGrpSpPr>
          <p:nvPr/>
        </p:nvGrpSpPr>
        <p:grpSpPr bwMode="auto">
          <a:xfrm>
            <a:off x="88579" y="6511650"/>
            <a:ext cx="446716" cy="383878"/>
            <a:chOff x="5383230" y="721770"/>
            <a:chExt cx="935674" cy="886909"/>
          </a:xfrm>
        </p:grpSpPr>
        <p:pic>
          <p:nvPicPr>
            <p:cNvPr id="72" name="図 35" descr="mext_1.png">
              <a:extLst>
                <a:ext uri="{FF2B5EF4-FFF2-40B4-BE49-F238E27FC236}">
                  <a16:creationId xmlns:a16="http://schemas.microsoft.com/office/drawing/2014/main" id="{97FE84FE-B15A-47FA-920A-B8CBCB060C2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83230" y="721770"/>
              <a:ext cx="935674" cy="88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図 40" descr="mext_1y.png">
              <a:extLst>
                <a:ext uri="{FF2B5EF4-FFF2-40B4-BE49-F238E27FC236}">
                  <a16:creationId xmlns:a16="http://schemas.microsoft.com/office/drawing/2014/main" id="{007DFC9B-A8C6-4CD6-9EB0-7219C9D18D1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83433" y="1122694"/>
              <a:ext cx="198107" cy="19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4" name="図形グループ 48">
            <a:extLst>
              <a:ext uri="{FF2B5EF4-FFF2-40B4-BE49-F238E27FC236}">
                <a16:creationId xmlns:a16="http://schemas.microsoft.com/office/drawing/2014/main" id="{E97654C4-3688-43B2-BD12-E319F707245F}"/>
              </a:ext>
            </a:extLst>
          </p:cNvPr>
          <p:cNvGrpSpPr>
            <a:grpSpLocks/>
          </p:cNvGrpSpPr>
          <p:nvPr/>
        </p:nvGrpSpPr>
        <p:grpSpPr bwMode="auto">
          <a:xfrm>
            <a:off x="96437" y="7344020"/>
            <a:ext cx="422129" cy="402039"/>
            <a:chOff x="6423876" y="721770"/>
            <a:chExt cx="935674" cy="886909"/>
          </a:xfrm>
        </p:grpSpPr>
        <p:pic>
          <p:nvPicPr>
            <p:cNvPr id="75" name="図 36" descr="mext_1.png">
              <a:extLst>
                <a:ext uri="{FF2B5EF4-FFF2-40B4-BE49-F238E27FC236}">
                  <a16:creationId xmlns:a16="http://schemas.microsoft.com/office/drawing/2014/main" id="{66254D9C-CCBC-4F38-B3D8-B6393CE1CE0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23876" y="721770"/>
              <a:ext cx="935674" cy="88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図 41" descr="mext_2s.png">
              <a:extLst>
                <a:ext uri="{FF2B5EF4-FFF2-40B4-BE49-F238E27FC236}">
                  <a16:creationId xmlns:a16="http://schemas.microsoft.com/office/drawing/2014/main" id="{DCF1719D-B58D-4AEC-8CB7-18DF096DDBC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16016" y="981307"/>
              <a:ext cx="198104" cy="19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7" name="図形グループ 47">
            <a:extLst>
              <a:ext uri="{FF2B5EF4-FFF2-40B4-BE49-F238E27FC236}">
                <a16:creationId xmlns:a16="http://schemas.microsoft.com/office/drawing/2014/main" id="{8AB68525-01ED-40CF-945D-644372ABD5A1}"/>
              </a:ext>
            </a:extLst>
          </p:cNvPr>
          <p:cNvGrpSpPr>
            <a:grpSpLocks/>
          </p:cNvGrpSpPr>
          <p:nvPr/>
        </p:nvGrpSpPr>
        <p:grpSpPr bwMode="auto">
          <a:xfrm>
            <a:off x="96437" y="8156312"/>
            <a:ext cx="418065" cy="415302"/>
            <a:chOff x="7464521" y="721770"/>
            <a:chExt cx="935674" cy="886909"/>
          </a:xfrm>
        </p:grpSpPr>
        <p:pic>
          <p:nvPicPr>
            <p:cNvPr id="78" name="図 37" descr="mext_1.png">
              <a:extLst>
                <a:ext uri="{FF2B5EF4-FFF2-40B4-BE49-F238E27FC236}">
                  <a16:creationId xmlns:a16="http://schemas.microsoft.com/office/drawing/2014/main" id="{94601273-A122-4435-8455-EAAF5C5BA0E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64521" y="721770"/>
              <a:ext cx="935674" cy="88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図 42" descr="mext_3t.png">
              <a:extLst>
                <a:ext uri="{FF2B5EF4-FFF2-40B4-BE49-F238E27FC236}">
                  <a16:creationId xmlns:a16="http://schemas.microsoft.com/office/drawing/2014/main" id="{9690AADA-7128-4957-82B7-39B0B98B14C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64951" y="856852"/>
              <a:ext cx="198107" cy="19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 name="図形グループ 46">
            <a:extLst>
              <a:ext uri="{FF2B5EF4-FFF2-40B4-BE49-F238E27FC236}">
                <a16:creationId xmlns:a16="http://schemas.microsoft.com/office/drawing/2014/main" id="{87989FAF-6E76-40D5-88D9-641B73D28AC5}"/>
              </a:ext>
            </a:extLst>
          </p:cNvPr>
          <p:cNvGrpSpPr>
            <a:grpSpLocks/>
          </p:cNvGrpSpPr>
          <p:nvPr/>
        </p:nvGrpSpPr>
        <p:grpSpPr bwMode="auto">
          <a:xfrm>
            <a:off x="3534923" y="6517018"/>
            <a:ext cx="443263" cy="388988"/>
            <a:chOff x="8505168" y="726341"/>
            <a:chExt cx="935674" cy="877766"/>
          </a:xfrm>
        </p:grpSpPr>
        <p:pic>
          <p:nvPicPr>
            <p:cNvPr id="81" name="図 38" descr="mext_1.png">
              <a:extLst>
                <a:ext uri="{FF2B5EF4-FFF2-40B4-BE49-F238E27FC236}">
                  <a16:creationId xmlns:a16="http://schemas.microsoft.com/office/drawing/2014/main" id="{1ACB872B-E050-4C6D-A322-755376F2A51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505168" y="726341"/>
              <a:ext cx="935674" cy="8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図 43" descr="mext_4k.png">
              <a:extLst>
                <a:ext uri="{FF2B5EF4-FFF2-40B4-BE49-F238E27FC236}">
                  <a16:creationId xmlns:a16="http://schemas.microsoft.com/office/drawing/2014/main" id="{191AAE46-1B47-4BE8-A58A-69587609DBA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073312" y="981307"/>
              <a:ext cx="198107" cy="19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3" name="図形グループ 45">
            <a:extLst>
              <a:ext uri="{FF2B5EF4-FFF2-40B4-BE49-F238E27FC236}">
                <a16:creationId xmlns:a16="http://schemas.microsoft.com/office/drawing/2014/main" id="{16E287EE-4C3D-4969-9EFB-203118910075}"/>
              </a:ext>
            </a:extLst>
          </p:cNvPr>
          <p:cNvGrpSpPr>
            <a:grpSpLocks/>
          </p:cNvGrpSpPr>
          <p:nvPr/>
        </p:nvGrpSpPr>
        <p:grpSpPr bwMode="auto">
          <a:xfrm>
            <a:off x="3534922" y="7345148"/>
            <a:ext cx="448154" cy="436641"/>
            <a:chOff x="9545813" y="726341"/>
            <a:chExt cx="935674" cy="877766"/>
          </a:xfrm>
        </p:grpSpPr>
        <p:pic>
          <p:nvPicPr>
            <p:cNvPr id="84" name="図 39" descr="mext_1.png">
              <a:extLst>
                <a:ext uri="{FF2B5EF4-FFF2-40B4-BE49-F238E27FC236}">
                  <a16:creationId xmlns:a16="http://schemas.microsoft.com/office/drawing/2014/main" id="{F48BDCA7-7306-45FA-872C-48FF1140223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545813" y="726341"/>
              <a:ext cx="935674" cy="8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図 44" descr="mext_5d.png">
              <a:extLst>
                <a:ext uri="{FF2B5EF4-FFF2-40B4-BE49-F238E27FC236}">
                  <a16:creationId xmlns:a16="http://schemas.microsoft.com/office/drawing/2014/main" id="{63329F65-0ECD-4D40-A96F-FC3FCB3A1107}"/>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199322" y="981304"/>
              <a:ext cx="198107" cy="19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6" name="図 85" descr="挿絵 が含まれている画像&#10;&#10;自動的に生成された説明">
            <a:extLst>
              <a:ext uri="{FF2B5EF4-FFF2-40B4-BE49-F238E27FC236}">
                <a16:creationId xmlns:a16="http://schemas.microsoft.com/office/drawing/2014/main" id="{CA8F8284-D124-4B5A-94BE-2E1701E6F3C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2865230" y="6443608"/>
            <a:ext cx="200013" cy="534718"/>
          </a:xfrm>
          <a:prstGeom prst="rect">
            <a:avLst/>
          </a:prstGeom>
        </p:spPr>
      </p:pic>
      <p:pic>
        <p:nvPicPr>
          <p:cNvPr id="87" name="図 86">
            <a:extLst>
              <a:ext uri="{FF2B5EF4-FFF2-40B4-BE49-F238E27FC236}">
                <a16:creationId xmlns:a16="http://schemas.microsoft.com/office/drawing/2014/main" id="{8F948D94-C287-4F2B-A8D8-EB1F77AB7FC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3129736" y="6443608"/>
            <a:ext cx="208048" cy="526925"/>
          </a:xfrm>
          <a:prstGeom prst="rect">
            <a:avLst/>
          </a:prstGeom>
        </p:spPr>
      </p:pic>
      <p:sp>
        <p:nvSpPr>
          <p:cNvPr id="88" name="テキスト ボックス 24">
            <a:extLst>
              <a:ext uri="{FF2B5EF4-FFF2-40B4-BE49-F238E27FC236}">
                <a16:creationId xmlns:a16="http://schemas.microsoft.com/office/drawing/2014/main" id="{B27F77E9-FB66-4BE5-A04B-04D9CCBDDD41}"/>
              </a:ext>
            </a:extLst>
          </p:cNvPr>
          <p:cNvSpPr txBox="1">
            <a:spLocks noChangeArrowheads="1"/>
          </p:cNvSpPr>
          <p:nvPr/>
        </p:nvSpPr>
        <p:spPr bwMode="auto">
          <a:xfrm>
            <a:off x="543660" y="7201293"/>
            <a:ext cx="3230889" cy="75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7475" indent="-117475">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978"/>
              </a:lnSpc>
            </a:pPr>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小学校</a:t>
            </a:r>
            <a:r>
              <a:rPr lang="en-US" altLang="ja-JP" sz="1026" b="1" dirty="0">
                <a:latin typeface="Meiryo UI" panose="020B0604030504040204" pitchFamily="50" charset="-128"/>
                <a:ea typeface="Meiryo UI" panose="020B0604030504040204" pitchFamily="50" charset="-128"/>
              </a:rPr>
              <a:t>】</a:t>
            </a:r>
          </a:p>
          <a:p>
            <a:pPr eaLnBrk="1" hangingPunct="1">
              <a:lnSpc>
                <a:spcPts val="978"/>
              </a:lnSpc>
            </a:pPr>
            <a:r>
              <a:rPr lang="ja-JP" altLang="en-US" sz="770" b="1" dirty="0">
                <a:latin typeface="Meiryo UI" panose="020B0604030504040204" pitchFamily="50" charset="-128"/>
                <a:ea typeface="Meiryo UI" panose="020B0604030504040204" pitchFamily="50" charset="-128"/>
              </a:rPr>
              <a:t>・「水着で隠れる部分」は自分だけの大切なところ</a:t>
            </a:r>
          </a:p>
          <a:p>
            <a:pPr eaLnBrk="1" hangingPunct="1">
              <a:lnSpc>
                <a:spcPts val="978"/>
              </a:lnSpc>
            </a:pPr>
            <a:r>
              <a:rPr lang="ja-JP" altLang="en-US" sz="770" b="1" dirty="0">
                <a:latin typeface="Meiryo UI" panose="020B0604030504040204" pitchFamily="50" charset="-128"/>
                <a:ea typeface="Meiryo UI" panose="020B0604030504040204" pitchFamily="50" charset="-128"/>
              </a:rPr>
              <a:t>・相手の大切なところを、見たり、触ったりしない</a:t>
            </a:r>
            <a:endParaRPr lang="en-US" altLang="ja-JP" sz="770" b="1" dirty="0">
              <a:latin typeface="Meiryo UI" panose="020B0604030504040204" pitchFamily="50" charset="-128"/>
              <a:ea typeface="Meiryo UI" panose="020B0604030504040204" pitchFamily="50" charset="-128"/>
            </a:endParaRPr>
          </a:p>
          <a:p>
            <a:pPr eaLnBrk="1" hangingPunct="1">
              <a:lnSpc>
                <a:spcPts val="978"/>
              </a:lnSpc>
            </a:pPr>
            <a:r>
              <a:rPr lang="ja-JP" altLang="en-US" sz="770" b="1" dirty="0">
                <a:latin typeface="Meiryo UI" panose="020B0604030504040204" pitchFamily="50" charset="-128"/>
                <a:ea typeface="Meiryo UI" panose="020B0604030504040204" pitchFamily="50" charset="-128"/>
              </a:rPr>
              <a:t>・いやな触られ方をした場合の対応</a:t>
            </a:r>
            <a:endParaRPr lang="en-US" altLang="ja-JP" sz="770" b="1" dirty="0">
              <a:latin typeface="Meiryo UI" panose="020B0604030504040204" pitchFamily="50" charset="-128"/>
              <a:ea typeface="Meiryo UI" panose="020B0604030504040204" pitchFamily="50" charset="-128"/>
            </a:endParaRPr>
          </a:p>
          <a:p>
            <a:pPr eaLnBrk="1" hangingPunct="1">
              <a:lnSpc>
                <a:spcPts val="978"/>
              </a:lnSpc>
            </a:pPr>
            <a:r>
              <a:rPr lang="ja-JP" altLang="en-US" sz="770" b="1" dirty="0">
                <a:latin typeface="Meiryo UI" panose="020B0604030504040204" pitchFamily="50" charset="-128"/>
                <a:ea typeface="Meiryo UI" panose="020B0604030504040204" pitchFamily="50" charset="-128"/>
              </a:rPr>
              <a:t>・ＳＮＳを使うときに気を付けること（高学年）　　等</a:t>
            </a:r>
          </a:p>
          <a:p>
            <a:pPr eaLnBrk="1" hangingPunct="1">
              <a:lnSpc>
                <a:spcPts val="978"/>
              </a:lnSpc>
            </a:pPr>
            <a:endParaRPr lang="ja-JP" altLang="en-US" sz="770" dirty="0">
              <a:latin typeface="Meiryo UI" panose="020B0604030504040204" pitchFamily="50" charset="-128"/>
              <a:ea typeface="Meiryo UI" panose="020B0604030504040204" pitchFamily="50" charset="-128"/>
            </a:endParaRPr>
          </a:p>
        </p:txBody>
      </p:sp>
      <p:sp>
        <p:nvSpPr>
          <p:cNvPr id="89" name="テキスト ボックス 24">
            <a:extLst>
              <a:ext uri="{FF2B5EF4-FFF2-40B4-BE49-F238E27FC236}">
                <a16:creationId xmlns:a16="http://schemas.microsoft.com/office/drawing/2014/main" id="{461D3051-0169-4EF9-A49C-1892442E8DE2}"/>
              </a:ext>
            </a:extLst>
          </p:cNvPr>
          <p:cNvSpPr txBox="1">
            <a:spLocks noChangeArrowheads="1"/>
          </p:cNvSpPr>
          <p:nvPr/>
        </p:nvSpPr>
        <p:spPr bwMode="auto">
          <a:xfrm>
            <a:off x="543660" y="7986457"/>
            <a:ext cx="3230889" cy="75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17475" indent="-117475">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978"/>
              </a:lnSpc>
            </a:pPr>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中学校</a:t>
            </a:r>
            <a:r>
              <a:rPr lang="en-US" altLang="ja-JP" sz="1026" b="1" dirty="0">
                <a:latin typeface="Meiryo UI" panose="020B0604030504040204" pitchFamily="50" charset="-128"/>
                <a:ea typeface="Meiryo UI" panose="020B0604030504040204" pitchFamily="50" charset="-128"/>
              </a:rPr>
              <a:t>】</a:t>
            </a:r>
          </a:p>
          <a:p>
            <a:pPr eaLnBrk="1" hangingPunct="1">
              <a:lnSpc>
                <a:spcPts val="978"/>
              </a:lnSpc>
            </a:pPr>
            <a:r>
              <a:rPr lang="ja-JP" altLang="en-US" sz="770" b="1" dirty="0">
                <a:latin typeface="Meiryo UI" panose="020B0604030504040204" pitchFamily="50" charset="-128"/>
                <a:ea typeface="Meiryo UI" panose="020B0604030504040204" pitchFamily="50" charset="-128"/>
              </a:rPr>
              <a:t>・自分と相手を守る「距離感」について</a:t>
            </a:r>
          </a:p>
          <a:p>
            <a:pPr eaLnBrk="1" hangingPunct="1">
              <a:lnSpc>
                <a:spcPts val="978"/>
              </a:lnSpc>
            </a:pPr>
            <a:r>
              <a:rPr lang="ja-JP" altLang="en-US" sz="770" b="1" dirty="0">
                <a:latin typeface="Meiryo UI" panose="020B0604030504040204" pitchFamily="50" charset="-128"/>
                <a:ea typeface="Meiryo UI" panose="020B0604030504040204" pitchFamily="50" charset="-128"/>
              </a:rPr>
              <a:t>・性暴力とは何か（デートＤＶ、</a:t>
            </a:r>
            <a:endParaRPr lang="en-US" altLang="ja-JP" sz="770" b="1" dirty="0">
              <a:latin typeface="Meiryo UI" panose="020B0604030504040204" pitchFamily="50" charset="-128"/>
              <a:ea typeface="Meiryo UI" panose="020B0604030504040204" pitchFamily="50" charset="-128"/>
            </a:endParaRPr>
          </a:p>
          <a:p>
            <a:pPr marL="64780" indent="0" eaLnBrk="1" hangingPunct="1">
              <a:lnSpc>
                <a:spcPts val="978"/>
              </a:lnSpc>
            </a:pPr>
            <a:r>
              <a:rPr lang="ja-JP" altLang="en-US" sz="770" b="1" dirty="0">
                <a:latin typeface="Meiryo UI" panose="020B0604030504040204" pitchFamily="50" charset="-128"/>
                <a:ea typeface="Meiryo UI" panose="020B0604030504040204" pitchFamily="50" charset="-128"/>
              </a:rPr>
              <a:t>ＳＮＳを通じた被害の例示）</a:t>
            </a:r>
            <a:endParaRPr lang="en-US" altLang="ja-JP" sz="770" b="1" dirty="0">
              <a:latin typeface="Meiryo UI" panose="020B0604030504040204" pitchFamily="50" charset="-128"/>
              <a:ea typeface="Meiryo UI" panose="020B0604030504040204" pitchFamily="50" charset="-128"/>
            </a:endParaRPr>
          </a:p>
          <a:p>
            <a:pPr eaLnBrk="1" hangingPunct="1">
              <a:lnSpc>
                <a:spcPts val="978"/>
              </a:lnSpc>
            </a:pPr>
            <a:r>
              <a:rPr lang="ja-JP" altLang="en-US" sz="770" b="1" dirty="0">
                <a:latin typeface="Meiryo UI" panose="020B0604030504040204" pitchFamily="50" charset="-128"/>
                <a:ea typeface="Meiryo UI" panose="020B0604030504040204" pitchFamily="50" charset="-128"/>
              </a:rPr>
              <a:t>・性暴力被害に遭った場合の対応　　　等</a:t>
            </a:r>
          </a:p>
          <a:p>
            <a:pPr eaLnBrk="1" hangingPunct="1">
              <a:lnSpc>
                <a:spcPts val="978"/>
              </a:lnSpc>
            </a:pPr>
            <a:endParaRPr lang="ja-JP" altLang="en-US" sz="770" dirty="0">
              <a:latin typeface="Meiryo UI" panose="020B0604030504040204" pitchFamily="50" charset="-128"/>
              <a:ea typeface="Meiryo UI" panose="020B0604030504040204" pitchFamily="50" charset="-128"/>
            </a:endParaRPr>
          </a:p>
        </p:txBody>
      </p:sp>
      <p:sp>
        <p:nvSpPr>
          <p:cNvPr id="90" name="テキスト ボックス 24">
            <a:extLst>
              <a:ext uri="{FF2B5EF4-FFF2-40B4-BE49-F238E27FC236}">
                <a16:creationId xmlns:a16="http://schemas.microsoft.com/office/drawing/2014/main" id="{87416912-00FD-43E0-8DCD-C64A5A9C62ED}"/>
              </a:ext>
            </a:extLst>
          </p:cNvPr>
          <p:cNvSpPr txBox="1">
            <a:spLocks noChangeArrowheads="1"/>
          </p:cNvSpPr>
          <p:nvPr/>
        </p:nvSpPr>
        <p:spPr bwMode="auto">
          <a:xfrm>
            <a:off x="4052871" y="6350061"/>
            <a:ext cx="2900140" cy="88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7475" indent="-117475">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978"/>
              </a:lnSpc>
            </a:pPr>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高校</a:t>
            </a:r>
            <a:r>
              <a:rPr lang="en-US" altLang="ja-JP" sz="1026" b="1" dirty="0">
                <a:latin typeface="Meiryo UI" panose="020B0604030504040204" pitchFamily="50" charset="-128"/>
                <a:ea typeface="Meiryo UI" panose="020B0604030504040204" pitchFamily="50" charset="-128"/>
              </a:rPr>
              <a:t>】</a:t>
            </a:r>
          </a:p>
          <a:p>
            <a:pPr eaLnBrk="1" hangingPunct="1">
              <a:lnSpc>
                <a:spcPts val="978"/>
              </a:lnSpc>
            </a:pPr>
            <a:r>
              <a:rPr lang="ja-JP" altLang="en-US" sz="770" b="1" dirty="0">
                <a:latin typeface="Meiryo UI" panose="020B0604030504040204" pitchFamily="50" charset="-128"/>
                <a:ea typeface="Meiryo UI" panose="020B0604030504040204" pitchFamily="50" charset="-128"/>
              </a:rPr>
              <a:t>・自分と相手を守る「距離感」について</a:t>
            </a:r>
          </a:p>
          <a:p>
            <a:pPr eaLnBrk="1" hangingPunct="1">
              <a:lnSpc>
                <a:spcPts val="978"/>
              </a:lnSpc>
            </a:pPr>
            <a:r>
              <a:rPr lang="ja-JP" altLang="en-US" sz="770" b="1" dirty="0">
                <a:latin typeface="Meiryo UI" panose="020B0604030504040204" pitchFamily="50" charset="-128"/>
                <a:ea typeface="Meiryo UI" panose="020B0604030504040204" pitchFamily="50" charset="-128"/>
              </a:rPr>
              <a:t>・性暴力とは何か（デートＤＶ、ＳＮＳを通じた被害、</a:t>
            </a:r>
            <a:endParaRPr lang="en-US" altLang="ja-JP" sz="770" b="1" dirty="0">
              <a:latin typeface="Meiryo UI" panose="020B0604030504040204" pitchFamily="50" charset="-128"/>
              <a:ea typeface="Meiryo UI" panose="020B0604030504040204" pitchFamily="50" charset="-128"/>
            </a:endParaRPr>
          </a:p>
          <a:p>
            <a:pPr marL="65290" indent="0" eaLnBrk="1" hangingPunct="1">
              <a:lnSpc>
                <a:spcPts val="978"/>
              </a:lnSpc>
            </a:pPr>
            <a:r>
              <a:rPr lang="ja-JP" altLang="en-US" sz="770" b="1" dirty="0">
                <a:latin typeface="Meiryo UI" panose="020B0604030504040204" pitchFamily="50" charset="-128"/>
                <a:ea typeface="Meiryo UI" panose="020B0604030504040204" pitchFamily="50" charset="-128"/>
              </a:rPr>
              <a:t>セクシュアルハラスメントの例示）</a:t>
            </a:r>
            <a:endParaRPr lang="en-US" altLang="ja-JP" sz="770" b="1" dirty="0">
              <a:latin typeface="Meiryo UI" panose="020B0604030504040204" pitchFamily="50" charset="-128"/>
              <a:ea typeface="Meiryo UI" panose="020B0604030504040204" pitchFamily="50" charset="-128"/>
            </a:endParaRPr>
          </a:p>
          <a:p>
            <a:pPr eaLnBrk="1" hangingPunct="1">
              <a:lnSpc>
                <a:spcPts val="978"/>
              </a:lnSpc>
            </a:pPr>
            <a:r>
              <a:rPr lang="ja-JP" altLang="en-US" sz="770" b="1" dirty="0">
                <a:latin typeface="Meiryo UI" panose="020B0604030504040204" pitchFamily="50" charset="-128"/>
                <a:ea typeface="Meiryo UI" panose="020B0604030504040204" pitchFamily="50" charset="-128"/>
              </a:rPr>
              <a:t>・二次被害について</a:t>
            </a:r>
            <a:endParaRPr lang="en-US" altLang="ja-JP" sz="770" b="1" dirty="0">
              <a:latin typeface="Meiryo UI" panose="020B0604030504040204" pitchFamily="50" charset="-128"/>
              <a:ea typeface="Meiryo UI" panose="020B0604030504040204" pitchFamily="50" charset="-128"/>
            </a:endParaRPr>
          </a:p>
          <a:p>
            <a:pPr eaLnBrk="1" hangingPunct="1">
              <a:lnSpc>
                <a:spcPts val="978"/>
              </a:lnSpc>
            </a:pPr>
            <a:r>
              <a:rPr lang="ja-JP" altLang="en-US" sz="770" b="1" dirty="0">
                <a:latin typeface="Meiryo UI" panose="020B0604030504040204" pitchFamily="50" charset="-128"/>
                <a:ea typeface="Meiryo UI" panose="020B0604030504040204" pitchFamily="50" charset="-128"/>
              </a:rPr>
              <a:t>・性暴力被害に遭った場合の対応　　　等</a:t>
            </a:r>
          </a:p>
          <a:p>
            <a:pPr eaLnBrk="1" hangingPunct="1">
              <a:lnSpc>
                <a:spcPts val="978"/>
              </a:lnSpc>
            </a:pPr>
            <a:endParaRPr lang="ja-JP" altLang="en-US" sz="770" dirty="0">
              <a:latin typeface="Meiryo UI" panose="020B0604030504040204" pitchFamily="50" charset="-128"/>
              <a:ea typeface="Meiryo UI" panose="020B0604030504040204" pitchFamily="50" charset="-128"/>
            </a:endParaRPr>
          </a:p>
        </p:txBody>
      </p:sp>
      <p:sp>
        <p:nvSpPr>
          <p:cNvPr id="91" name="テキスト ボックス 24">
            <a:extLst>
              <a:ext uri="{FF2B5EF4-FFF2-40B4-BE49-F238E27FC236}">
                <a16:creationId xmlns:a16="http://schemas.microsoft.com/office/drawing/2014/main" id="{ECAE93B1-50EE-432B-B1D2-FEDD9ACB4B09}"/>
              </a:ext>
            </a:extLst>
          </p:cNvPr>
          <p:cNvSpPr txBox="1">
            <a:spLocks noChangeArrowheads="1"/>
          </p:cNvSpPr>
          <p:nvPr/>
        </p:nvSpPr>
        <p:spPr bwMode="auto">
          <a:xfrm>
            <a:off x="4052871" y="7201293"/>
            <a:ext cx="2738996" cy="75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7475" indent="-117475">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978"/>
              </a:lnSpc>
            </a:pPr>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高校卒業前、大学、一般（啓発資料）</a:t>
            </a:r>
            <a:r>
              <a:rPr lang="en-US" altLang="ja-JP" sz="1026" b="1" dirty="0">
                <a:latin typeface="Meiryo UI" panose="020B0604030504040204" pitchFamily="50" charset="-128"/>
                <a:ea typeface="Meiryo UI" panose="020B0604030504040204" pitchFamily="50" charset="-128"/>
              </a:rPr>
              <a:t>】</a:t>
            </a:r>
          </a:p>
          <a:p>
            <a:pPr eaLnBrk="1" hangingPunct="1">
              <a:lnSpc>
                <a:spcPts val="978"/>
              </a:lnSpc>
            </a:pPr>
            <a:r>
              <a:rPr lang="ja-JP" altLang="en-US" sz="770" b="1" dirty="0">
                <a:latin typeface="Meiryo UI" panose="020B0604030504040204" pitchFamily="50" charset="-128"/>
                <a:ea typeface="Meiryo UI" panose="020B0604030504040204" pitchFamily="50" charset="-128"/>
              </a:rPr>
              <a:t>・性暴力の例</a:t>
            </a:r>
            <a:endParaRPr lang="en-US" altLang="ja-JP" sz="770" b="1" dirty="0">
              <a:latin typeface="Meiryo UI" panose="020B0604030504040204" pitchFamily="50" charset="-128"/>
              <a:ea typeface="Meiryo UI" panose="020B0604030504040204" pitchFamily="50" charset="-128"/>
            </a:endParaRPr>
          </a:p>
          <a:p>
            <a:pPr eaLnBrk="1" hangingPunct="1">
              <a:lnSpc>
                <a:spcPts val="978"/>
              </a:lnSpc>
            </a:pPr>
            <a:r>
              <a:rPr lang="ja-JP" altLang="en-US" sz="770" b="1" dirty="0">
                <a:latin typeface="Meiryo UI" panose="020B0604030504040204" pitchFamily="50" charset="-128"/>
                <a:ea typeface="Meiryo UI" panose="020B0604030504040204" pitchFamily="50" charset="-128"/>
              </a:rPr>
              <a:t>・身近な被害実態</a:t>
            </a:r>
            <a:endParaRPr lang="en-US" altLang="ja-JP" sz="770" b="1" dirty="0">
              <a:latin typeface="Meiryo UI" panose="020B0604030504040204" pitchFamily="50" charset="-128"/>
              <a:ea typeface="Meiryo UI" panose="020B0604030504040204" pitchFamily="50" charset="-128"/>
            </a:endParaRPr>
          </a:p>
          <a:p>
            <a:pPr eaLnBrk="1" hangingPunct="1">
              <a:lnSpc>
                <a:spcPts val="978"/>
              </a:lnSpc>
            </a:pPr>
            <a:r>
              <a:rPr lang="ja-JP" altLang="en-US" sz="770" b="1" dirty="0">
                <a:latin typeface="Meiryo UI" panose="020B0604030504040204" pitchFamily="50" charset="-128"/>
                <a:ea typeface="Meiryo UI" panose="020B0604030504040204" pitchFamily="50" charset="-128"/>
              </a:rPr>
              <a:t>・性暴力が起きないようにするためのポイント</a:t>
            </a:r>
            <a:endParaRPr lang="en-US" altLang="ja-JP" sz="770" b="1" dirty="0">
              <a:latin typeface="Meiryo UI" panose="020B0604030504040204" pitchFamily="50" charset="-128"/>
              <a:ea typeface="Meiryo UI" panose="020B0604030504040204" pitchFamily="50" charset="-128"/>
            </a:endParaRPr>
          </a:p>
          <a:p>
            <a:pPr eaLnBrk="1" hangingPunct="1">
              <a:lnSpc>
                <a:spcPts val="978"/>
              </a:lnSpc>
            </a:pPr>
            <a:r>
              <a:rPr lang="ja-JP" altLang="en-US" sz="770" b="1" dirty="0">
                <a:latin typeface="Meiryo UI" panose="020B0604030504040204" pitchFamily="50" charset="-128"/>
                <a:ea typeface="Meiryo UI" panose="020B0604030504040204" pitchFamily="50" charset="-128"/>
              </a:rPr>
              <a:t>・性暴力被害に遭った場合の対応・相談先　　　等</a:t>
            </a:r>
          </a:p>
          <a:p>
            <a:pPr eaLnBrk="1" hangingPunct="1">
              <a:lnSpc>
                <a:spcPts val="978"/>
              </a:lnSpc>
            </a:pPr>
            <a:endParaRPr lang="ja-JP" altLang="en-US" sz="770" dirty="0">
              <a:latin typeface="Meiryo UI" panose="020B0604030504040204" pitchFamily="50" charset="-128"/>
              <a:ea typeface="Meiryo UI" panose="020B0604030504040204" pitchFamily="50" charset="-128"/>
            </a:endParaRPr>
          </a:p>
        </p:txBody>
      </p:sp>
      <p:sp>
        <p:nvSpPr>
          <p:cNvPr id="92" name="正方形/長方形 91">
            <a:extLst>
              <a:ext uri="{FF2B5EF4-FFF2-40B4-BE49-F238E27FC236}">
                <a16:creationId xmlns:a16="http://schemas.microsoft.com/office/drawing/2014/main" id="{70DAA378-746B-4403-9509-6AD3665DD2B1}"/>
              </a:ext>
            </a:extLst>
          </p:cNvPr>
          <p:cNvSpPr/>
          <p:nvPr/>
        </p:nvSpPr>
        <p:spPr>
          <a:xfrm>
            <a:off x="168157" y="6116907"/>
            <a:ext cx="1316729" cy="153141"/>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99" dirty="0">
                <a:solidFill>
                  <a:schemeClr val="tx1"/>
                </a:solidFill>
                <a:latin typeface="メイリオ" panose="020B0604030504040204" pitchFamily="50" charset="-128"/>
                <a:ea typeface="メイリオ" panose="020B0604030504040204" pitchFamily="50" charset="-128"/>
              </a:rPr>
              <a:t>主な教材の内容</a:t>
            </a:r>
          </a:p>
        </p:txBody>
      </p:sp>
      <p:pic>
        <p:nvPicPr>
          <p:cNvPr id="94" name="図 93" descr="挿絵, 時計 が含まれている画像&#10;&#10;自動的に生成された説明">
            <a:extLst>
              <a:ext uri="{FF2B5EF4-FFF2-40B4-BE49-F238E27FC236}">
                <a16:creationId xmlns:a16="http://schemas.microsoft.com/office/drawing/2014/main" id="{D34657ED-CE05-44FE-BCAC-C87C5F84C80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788004" y="7335902"/>
            <a:ext cx="518405" cy="492514"/>
          </a:xfrm>
          <a:prstGeom prst="rect">
            <a:avLst/>
          </a:prstGeom>
        </p:spPr>
      </p:pic>
      <p:pic>
        <p:nvPicPr>
          <p:cNvPr id="96" name="図 95" descr="グラフィカル ユーザー インターフェイス, アプリケーション&#10;&#10;自動的に生成された説明">
            <a:extLst>
              <a:ext uri="{FF2B5EF4-FFF2-40B4-BE49-F238E27FC236}">
                <a16:creationId xmlns:a16="http://schemas.microsoft.com/office/drawing/2014/main" id="{0B1D8F03-05FD-49FA-BB14-9D925D6A35C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791909" y="8088660"/>
            <a:ext cx="510595" cy="489294"/>
          </a:xfrm>
          <a:prstGeom prst="rect">
            <a:avLst/>
          </a:prstGeom>
        </p:spPr>
      </p:pic>
      <p:sp>
        <p:nvSpPr>
          <p:cNvPr id="97" name="テキスト ボックス 24">
            <a:extLst>
              <a:ext uri="{FF2B5EF4-FFF2-40B4-BE49-F238E27FC236}">
                <a16:creationId xmlns:a16="http://schemas.microsoft.com/office/drawing/2014/main" id="{CFF64542-7822-41BD-BD55-A26DE371C876}"/>
              </a:ext>
            </a:extLst>
          </p:cNvPr>
          <p:cNvSpPr txBox="1">
            <a:spLocks noChangeArrowheads="1"/>
          </p:cNvSpPr>
          <p:nvPr/>
        </p:nvSpPr>
        <p:spPr bwMode="auto">
          <a:xfrm>
            <a:off x="4052871" y="7986457"/>
            <a:ext cx="2616037"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17475" indent="-117475">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978"/>
              </a:lnSpc>
            </a:pPr>
            <a:r>
              <a:rPr lang="en-US" altLang="ja-JP" sz="1026" b="1" dirty="0">
                <a:latin typeface="Meiryo UI" panose="020B0604030504040204" pitchFamily="50" charset="-128"/>
                <a:ea typeface="Meiryo UI" panose="020B0604030504040204" pitchFamily="50" charset="-128"/>
              </a:rPr>
              <a:t>【</a:t>
            </a:r>
            <a:r>
              <a:rPr lang="ja-JP" altLang="en-US" sz="1026" b="1" dirty="0">
                <a:latin typeface="Meiryo UI" panose="020B0604030504040204" pitchFamily="50" charset="-128"/>
                <a:ea typeface="Meiryo UI" panose="020B0604030504040204" pitchFamily="50" charset="-128"/>
              </a:rPr>
              <a:t>特別支援教育</a:t>
            </a:r>
            <a:r>
              <a:rPr lang="en-US" altLang="ja-JP" sz="1026" b="1" dirty="0">
                <a:latin typeface="Meiryo UI" panose="020B0604030504040204" pitchFamily="50" charset="-128"/>
                <a:ea typeface="Meiryo UI" panose="020B0604030504040204" pitchFamily="50" charset="-128"/>
              </a:rPr>
              <a:t>】</a:t>
            </a:r>
          </a:p>
          <a:p>
            <a:pPr marL="48967" eaLnBrk="1" hangingPunct="1">
              <a:lnSpc>
                <a:spcPts val="978"/>
              </a:lnSpc>
            </a:pPr>
            <a:r>
              <a:rPr lang="ja-JP" altLang="en-US" sz="770" b="1" dirty="0">
                <a:latin typeface="Meiryo UI" panose="020B0604030504040204" pitchFamily="50" charset="-128"/>
                <a:ea typeface="Meiryo UI" panose="020B0604030504040204" pitchFamily="50" charset="-128"/>
              </a:rPr>
              <a:t>・小・中学校向け教材を活用しつつ、児童生徒等の障害の状態や特性及び</a:t>
            </a:r>
            <a:r>
              <a:rPr lang="ja-JP" altLang="en-US" sz="770" b="1">
                <a:latin typeface="Meiryo UI" panose="020B0604030504040204" pitchFamily="50" charset="-128"/>
                <a:ea typeface="Meiryo UI" panose="020B0604030504040204" pitchFamily="50" charset="-128"/>
              </a:rPr>
              <a:t>発達の状態等</a:t>
            </a:r>
            <a:r>
              <a:rPr lang="ja-JP" altLang="en-US" sz="770" b="1" dirty="0">
                <a:latin typeface="Meiryo UI" panose="020B0604030504040204" pitchFamily="50" charset="-128"/>
                <a:ea typeface="Meiryo UI" panose="020B0604030504040204" pitchFamily="50" charset="-128"/>
              </a:rPr>
              <a:t>に応じた個別指導を実施。</a:t>
            </a:r>
            <a:endParaRPr lang="en-US" altLang="ja-JP" sz="770" b="1" dirty="0">
              <a:latin typeface="Meiryo UI" panose="020B0604030504040204" pitchFamily="50" charset="-128"/>
              <a:ea typeface="Meiryo UI" panose="020B0604030504040204" pitchFamily="50" charset="-128"/>
            </a:endParaRPr>
          </a:p>
        </p:txBody>
      </p:sp>
      <p:pic>
        <p:nvPicPr>
          <p:cNvPr id="100" name="図 99" descr="ロゴ が含まれている画像&#10;&#10;自動的に生成された説明">
            <a:extLst>
              <a:ext uri="{FF2B5EF4-FFF2-40B4-BE49-F238E27FC236}">
                <a16:creationId xmlns:a16="http://schemas.microsoft.com/office/drawing/2014/main" id="{802BD2B8-FB9D-41DD-BBFE-B762791F696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243385" y="7357906"/>
            <a:ext cx="505634" cy="481442"/>
          </a:xfrm>
          <a:prstGeom prst="rect">
            <a:avLst/>
          </a:prstGeom>
        </p:spPr>
      </p:pic>
      <p:pic>
        <p:nvPicPr>
          <p:cNvPr id="101" name="図 100" descr="マグカップ, 部屋, シャツ が含まれている画像&#10;&#10;自動的に生成された説明">
            <a:extLst>
              <a:ext uri="{FF2B5EF4-FFF2-40B4-BE49-F238E27FC236}">
                <a16:creationId xmlns:a16="http://schemas.microsoft.com/office/drawing/2014/main" id="{E16B941F-32B5-43B8-AC68-E25F69C79565}"/>
              </a:ext>
            </a:extLst>
          </p:cNvPr>
          <p:cNvPicPr>
            <a:picLocks noChangeAspect="1"/>
          </p:cNvPicPr>
          <p:nvPr/>
        </p:nvPicPr>
        <p:blipFill rotWithShape="1">
          <a:blip r:embed="rId19">
            <a:extLst>
              <a:ext uri="{28A0092B-C50C-407E-A947-70E740481C1C}">
                <a14:useLocalDpi xmlns:a14="http://schemas.microsoft.com/office/drawing/2010/main" val="0"/>
              </a:ext>
            </a:extLst>
          </a:blip>
          <a:srcRect b="35695"/>
          <a:stretch/>
        </p:blipFill>
        <p:spPr>
          <a:xfrm>
            <a:off x="6243385" y="6458943"/>
            <a:ext cx="503940" cy="480610"/>
          </a:xfrm>
          <a:prstGeom prst="rect">
            <a:avLst/>
          </a:prstGeom>
        </p:spPr>
      </p:pic>
      <p:pic>
        <p:nvPicPr>
          <p:cNvPr id="103" name="図 38" descr="mext_1.png">
            <a:extLst>
              <a:ext uri="{FF2B5EF4-FFF2-40B4-BE49-F238E27FC236}">
                <a16:creationId xmlns:a16="http://schemas.microsoft.com/office/drawing/2014/main" id="{0D44BAEF-5714-4211-ABCC-8FB37CFD688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534922" y="8093516"/>
            <a:ext cx="492502" cy="46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楕円 103">
            <a:extLst>
              <a:ext uri="{FF2B5EF4-FFF2-40B4-BE49-F238E27FC236}">
                <a16:creationId xmlns:a16="http://schemas.microsoft.com/office/drawing/2014/main" id="{E31A3D4A-05F9-433B-807B-95B676692289}"/>
              </a:ext>
            </a:extLst>
          </p:cNvPr>
          <p:cNvSpPr/>
          <p:nvPr/>
        </p:nvSpPr>
        <p:spPr>
          <a:xfrm>
            <a:off x="3843293" y="8238566"/>
            <a:ext cx="80949" cy="73761"/>
          </a:xfrm>
          <a:prstGeom prst="ellipse">
            <a:avLst/>
          </a:prstGeom>
          <a:noFill/>
          <a:ln w="127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85" dirty="0">
                <a:solidFill>
                  <a:schemeClr val="bg1">
                    <a:lumMod val="50000"/>
                  </a:schemeClr>
                </a:solidFill>
                <a:latin typeface="HGS創英角ｺﾞｼｯｸUB" panose="020B0900000000000000" pitchFamily="50" charset="-128"/>
                <a:ea typeface="HGS創英角ｺﾞｼｯｸUB" panose="020B0900000000000000" pitchFamily="50" charset="-128"/>
              </a:rPr>
              <a:t>特</a:t>
            </a:r>
          </a:p>
        </p:txBody>
      </p:sp>
      <p:sp>
        <p:nvSpPr>
          <p:cNvPr id="109" name="テキスト ボックス 14">
            <a:extLst>
              <a:ext uri="{FF2B5EF4-FFF2-40B4-BE49-F238E27FC236}">
                <a16:creationId xmlns:a16="http://schemas.microsoft.com/office/drawing/2014/main" id="{C787E356-6B80-4528-B311-F2C201F99886}"/>
              </a:ext>
            </a:extLst>
          </p:cNvPr>
          <p:cNvSpPr txBox="1">
            <a:spLocks noChangeArrowheads="1"/>
          </p:cNvSpPr>
          <p:nvPr/>
        </p:nvSpPr>
        <p:spPr bwMode="auto">
          <a:xfrm>
            <a:off x="197049" y="3404901"/>
            <a:ext cx="656755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1540"/>
              </a:lnSpc>
            </a:pPr>
            <a:r>
              <a:rPr lang="ja-JP" altLang="en-US" sz="899" dirty="0">
                <a:latin typeface="Meiryo UI" panose="020B0604030504040204" pitchFamily="50" charset="-128"/>
                <a:ea typeface="Meiryo UI" panose="020B0604030504040204" pitchFamily="50" charset="-128"/>
              </a:rPr>
              <a:t>幼児（就学前の教育・保育）、小学校、中学校、高校、大学等</a:t>
            </a:r>
            <a:endParaRPr lang="en-US" altLang="ja-JP" sz="899" dirty="0">
              <a:latin typeface="Meiryo UI" panose="020B0604030504040204" pitchFamily="50" charset="-128"/>
              <a:ea typeface="Meiryo UI" panose="020B0604030504040204" pitchFamily="50" charset="-128"/>
            </a:endParaRPr>
          </a:p>
          <a:p>
            <a:pPr eaLnBrk="1" hangingPunct="1">
              <a:lnSpc>
                <a:spcPts val="1540"/>
              </a:lnSpc>
            </a:pPr>
            <a:r>
              <a:rPr lang="en-US" altLang="ja-JP" sz="899" dirty="0">
                <a:latin typeface="Meiryo UI" panose="020B0604030504040204" pitchFamily="50" charset="-128"/>
                <a:ea typeface="Meiryo UI" panose="020B0604030504040204" pitchFamily="50" charset="-128"/>
              </a:rPr>
              <a:t>※</a:t>
            </a:r>
            <a:r>
              <a:rPr lang="ja-JP" altLang="en-US" sz="899" dirty="0">
                <a:latin typeface="Meiryo UI" panose="020B0604030504040204" pitchFamily="50" charset="-128"/>
                <a:ea typeface="Meiryo UI" panose="020B0604030504040204" pitchFamily="50" charset="-128"/>
              </a:rPr>
              <a:t>特別支援教育では、障害のある児童生徒等の個々の障害の状態や特性及び発達の状態等を踏まえた指導を実施。</a:t>
            </a:r>
          </a:p>
        </p:txBody>
      </p:sp>
      <p:sp>
        <p:nvSpPr>
          <p:cNvPr id="110" name="正方形/長方形 109">
            <a:extLst>
              <a:ext uri="{FF2B5EF4-FFF2-40B4-BE49-F238E27FC236}">
                <a16:creationId xmlns:a16="http://schemas.microsoft.com/office/drawing/2014/main" id="{AE727179-898C-475B-A2FD-2A7920BF2C65}"/>
              </a:ext>
            </a:extLst>
          </p:cNvPr>
          <p:cNvSpPr/>
          <p:nvPr/>
        </p:nvSpPr>
        <p:spPr>
          <a:xfrm>
            <a:off x="173915" y="3257280"/>
            <a:ext cx="1316729" cy="153141"/>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99" dirty="0">
                <a:solidFill>
                  <a:schemeClr val="tx1"/>
                </a:solidFill>
                <a:latin typeface="メイリオ" panose="020B0604030504040204" pitchFamily="50" charset="-128"/>
                <a:ea typeface="メイリオ" panose="020B0604030504040204" pitchFamily="50" charset="-128"/>
              </a:rPr>
              <a:t>対象</a:t>
            </a:r>
          </a:p>
        </p:txBody>
      </p:sp>
      <p:sp>
        <p:nvSpPr>
          <p:cNvPr id="111" name="テキスト ボックス 14">
            <a:extLst>
              <a:ext uri="{FF2B5EF4-FFF2-40B4-BE49-F238E27FC236}">
                <a16:creationId xmlns:a16="http://schemas.microsoft.com/office/drawing/2014/main" id="{2F121997-F4C1-4CF5-A35E-3CE4347F60E2}"/>
              </a:ext>
            </a:extLst>
          </p:cNvPr>
          <p:cNvSpPr txBox="1">
            <a:spLocks noChangeArrowheads="1"/>
          </p:cNvSpPr>
          <p:nvPr/>
        </p:nvSpPr>
        <p:spPr bwMode="auto">
          <a:xfrm>
            <a:off x="197049" y="4065177"/>
            <a:ext cx="6567551" cy="35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1540"/>
              </a:lnSpc>
            </a:pPr>
            <a:r>
              <a:rPr lang="ja-JP" altLang="en-US" sz="899" dirty="0">
                <a:latin typeface="Meiryo UI" panose="020B0604030504040204" pitchFamily="50" charset="-128"/>
                <a:ea typeface="Meiryo UI" panose="020B0604030504040204" pitchFamily="50" charset="-128"/>
              </a:rPr>
              <a:t>児童生徒の発達の段階や学校の状況を踏まえて、教材・指導の手引きを活用しつつ、生命の安全教育を実施。</a:t>
            </a:r>
            <a:endParaRPr lang="en-US" altLang="ja-JP" sz="899" dirty="0">
              <a:latin typeface="Meiryo UI" panose="020B0604030504040204" pitchFamily="50" charset="-128"/>
              <a:ea typeface="Meiryo UI" panose="020B0604030504040204" pitchFamily="50" charset="-128"/>
            </a:endParaRPr>
          </a:p>
          <a:p>
            <a:pPr eaLnBrk="1" hangingPunct="1">
              <a:lnSpc>
                <a:spcPts val="1540"/>
              </a:lnSpc>
            </a:pPr>
            <a:r>
              <a:rPr lang="ja-JP" altLang="en-US" sz="899" dirty="0">
                <a:latin typeface="Meiryo UI" panose="020B0604030504040204" pitchFamily="50" charset="-128"/>
                <a:ea typeface="Meiryo UI" panose="020B0604030504040204" pitchFamily="50" charset="-128"/>
              </a:rPr>
              <a:t>このほか、学校教育活動全体で性暴力被害防止に向けた取組も実施。</a:t>
            </a:r>
          </a:p>
        </p:txBody>
      </p:sp>
      <p:sp>
        <p:nvSpPr>
          <p:cNvPr id="112" name="正方形/長方形 111">
            <a:extLst>
              <a:ext uri="{FF2B5EF4-FFF2-40B4-BE49-F238E27FC236}">
                <a16:creationId xmlns:a16="http://schemas.microsoft.com/office/drawing/2014/main" id="{D4544CC5-D14D-4D5D-8934-1D49FBB1B112}"/>
              </a:ext>
            </a:extLst>
          </p:cNvPr>
          <p:cNvSpPr/>
          <p:nvPr/>
        </p:nvSpPr>
        <p:spPr>
          <a:xfrm>
            <a:off x="173915" y="3917556"/>
            <a:ext cx="1316729" cy="153141"/>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99" dirty="0">
                <a:solidFill>
                  <a:schemeClr val="tx1"/>
                </a:solidFill>
                <a:latin typeface="メイリオ" panose="020B0604030504040204" pitchFamily="50" charset="-128"/>
                <a:ea typeface="メイリオ" panose="020B0604030504040204" pitchFamily="50" charset="-128"/>
              </a:rPr>
              <a:t>実施方法</a:t>
            </a:r>
          </a:p>
        </p:txBody>
      </p:sp>
      <p:sp>
        <p:nvSpPr>
          <p:cNvPr id="5" name="テキスト ボックス 4">
            <a:extLst>
              <a:ext uri="{FF2B5EF4-FFF2-40B4-BE49-F238E27FC236}">
                <a16:creationId xmlns:a16="http://schemas.microsoft.com/office/drawing/2014/main" id="{E8EDDF5E-3024-20C9-ECEB-F0BA0E24579A}"/>
              </a:ext>
            </a:extLst>
          </p:cNvPr>
          <p:cNvSpPr txBox="1"/>
          <p:nvPr/>
        </p:nvSpPr>
        <p:spPr>
          <a:xfrm>
            <a:off x="24047" y="9387665"/>
            <a:ext cx="7560053" cy="138308"/>
          </a:xfrm>
          <a:prstGeom prst="rect">
            <a:avLst/>
          </a:prstGeom>
          <a:noFill/>
          <a:ln w="9525">
            <a:noFill/>
            <a:miter lim="800000"/>
            <a:headEnd/>
            <a:tailEnd/>
          </a:ln>
        </p:spPr>
        <p:txBody>
          <a:bodyPr wrap="square" lIns="0" tIns="0" rIns="0" bIns="0">
            <a:spAutoFit/>
          </a:bodyPr>
          <a:lstStyle>
            <a:defPPr>
              <a:defRPr lang="ja-JP"/>
            </a:defPPr>
            <a:lvl1pPr eaLnBrk="1" hangingPunct="1">
              <a:lnSpc>
                <a:spcPts val="1200"/>
              </a:lnSpc>
              <a:defRPr sz="900">
                <a:latin typeface="Meiryo UI" panose="020B0604030504040204" pitchFamily="50" charset="-128"/>
                <a:ea typeface="Meiryo UI" panose="020B0604030504040204" pitchFamily="50" charset="-128"/>
              </a:defRPr>
            </a:lvl1pPr>
            <a:lvl2pPr marL="37931725" indent="-37474525"/>
            <a:lvl6pPr marL="2447925" indent="-161925" defTabSz="496888" eaLnBrk="0" fontAlgn="base" hangingPunct="0">
              <a:spcBef>
                <a:spcPct val="0"/>
              </a:spcBef>
              <a:spcAft>
                <a:spcPct val="0"/>
              </a:spcAft>
            </a:lvl6pPr>
            <a:lvl7pPr marL="2905125" indent="-161925" defTabSz="496888" eaLnBrk="0" fontAlgn="base" hangingPunct="0">
              <a:spcBef>
                <a:spcPct val="0"/>
              </a:spcBef>
              <a:spcAft>
                <a:spcPct val="0"/>
              </a:spcAft>
            </a:lvl7pPr>
            <a:lvl8pPr marL="3362325" indent="-161925" defTabSz="496888" eaLnBrk="0" fontAlgn="base" hangingPunct="0">
              <a:spcBef>
                <a:spcPct val="0"/>
              </a:spcBef>
              <a:spcAft>
                <a:spcPct val="0"/>
              </a:spcAft>
            </a:lvl8pPr>
            <a:lvl9pPr marL="3819525" indent="-161925" defTabSz="496888" eaLnBrk="0" fontAlgn="base" hangingPunct="0">
              <a:spcBef>
                <a:spcPct val="0"/>
              </a:spcBef>
              <a:spcAft>
                <a:spcPct val="0"/>
              </a:spcAft>
            </a:lvl9pPr>
          </a:lstStyle>
          <a:p>
            <a:r>
              <a:rPr lang="ja-JP" altLang="en-US" dirty="0"/>
              <a:t>　文部科学省ホームページ「性犯罪・性暴力対策の強化について」（</a:t>
            </a:r>
            <a:r>
              <a:rPr lang="en-US" altLang="ja-JP" dirty="0"/>
              <a:t>URL</a:t>
            </a:r>
            <a:r>
              <a:rPr lang="ja-JP" altLang="en-US" dirty="0"/>
              <a:t>）</a:t>
            </a:r>
            <a:r>
              <a:rPr lang="en-US" altLang="ja-JP" dirty="0">
                <a:hlinkClick r:id="rId20"/>
              </a:rPr>
              <a:t>https://www.mext.go.jp/a_menu/danjo/anzen/index.html</a:t>
            </a:r>
            <a:r>
              <a:rPr lang="ja-JP" altLang="en-US" dirty="0"/>
              <a:t>　</a:t>
            </a:r>
            <a:endParaRPr lang="en-US" altLang="ja-JP" dirty="0"/>
          </a:p>
        </p:txBody>
      </p:sp>
      <p:sp>
        <p:nvSpPr>
          <p:cNvPr id="45" name="テキスト ボックス 14">
            <a:extLst>
              <a:ext uri="{FF2B5EF4-FFF2-40B4-BE49-F238E27FC236}">
                <a16:creationId xmlns:a16="http://schemas.microsoft.com/office/drawing/2014/main" id="{969896B9-7726-42EF-8960-CB2221D1E94D}"/>
              </a:ext>
            </a:extLst>
          </p:cNvPr>
          <p:cNvSpPr txBox="1">
            <a:spLocks noChangeArrowheads="1"/>
          </p:cNvSpPr>
          <p:nvPr/>
        </p:nvSpPr>
        <p:spPr bwMode="auto">
          <a:xfrm>
            <a:off x="96437" y="9000675"/>
            <a:ext cx="5672749" cy="323281"/>
          </a:xfrm>
          <a:prstGeom prst="roundRect">
            <a:avLst/>
          </a:prstGeom>
          <a:noFill/>
          <a:ln w="9525">
            <a:solidFill>
              <a:srgbClr val="46B3C4"/>
            </a:solidFill>
            <a:miter lim="800000"/>
            <a:headEnd/>
            <a:tailEnd/>
          </a:ln>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1200"/>
              </a:lnSpc>
            </a:pPr>
            <a:r>
              <a:rPr lang="ja-JP" altLang="en-US" sz="900" dirty="0">
                <a:latin typeface="Meiryo UI" panose="020B0604030504040204" pitchFamily="50" charset="-128"/>
                <a:ea typeface="Meiryo UI" panose="020B0604030504040204" pitchFamily="50" charset="-128"/>
              </a:rPr>
              <a:t>　各段階の教材・指導の手引きは、下記のサイトよりダウンロードできます。教育委員会や学校における研修や授業等において、本教材を投影したり配布したりするなどして、御活用いただけます。</a:t>
            </a:r>
            <a:endParaRPr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66972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4">
            <a:extLst>
              <a:ext uri="{FF2B5EF4-FFF2-40B4-BE49-F238E27FC236}">
                <a16:creationId xmlns:a16="http://schemas.microsoft.com/office/drawing/2014/main" id="{C7AAAA1C-1D8A-4E71-A5CE-58032EDBDF70}"/>
              </a:ext>
            </a:extLst>
          </p:cNvPr>
          <p:cNvSpPr txBox="1">
            <a:spLocks noChangeArrowheads="1"/>
          </p:cNvSpPr>
          <p:nvPr/>
        </p:nvSpPr>
        <p:spPr bwMode="auto">
          <a:xfrm>
            <a:off x="3380314" y="9549160"/>
            <a:ext cx="97373" cy="1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lnSpc>
                <a:spcPts val="1540"/>
              </a:lnSpc>
            </a:pPr>
            <a:r>
              <a:rPr lang="en-US" altLang="ja-JP" sz="899" dirty="0">
                <a:latin typeface="Meiryo UI" panose="020B0604030504040204" pitchFamily="50" charset="-128"/>
                <a:ea typeface="Meiryo UI" panose="020B0604030504040204" pitchFamily="50" charset="-128"/>
              </a:rPr>
              <a:t>2</a:t>
            </a:r>
          </a:p>
        </p:txBody>
      </p:sp>
      <p:sp>
        <p:nvSpPr>
          <p:cNvPr id="26" name="テキスト ボックス 24">
            <a:extLst>
              <a:ext uri="{FF2B5EF4-FFF2-40B4-BE49-F238E27FC236}">
                <a16:creationId xmlns:a16="http://schemas.microsoft.com/office/drawing/2014/main" id="{4CCDC167-5CF3-47FC-84C7-F3A9B685B2F2}"/>
              </a:ext>
            </a:extLst>
          </p:cNvPr>
          <p:cNvSpPr txBox="1">
            <a:spLocks noChangeArrowheads="1"/>
          </p:cNvSpPr>
          <p:nvPr/>
        </p:nvSpPr>
        <p:spPr bwMode="auto">
          <a:xfrm>
            <a:off x="160636" y="261074"/>
            <a:ext cx="6536730" cy="199191"/>
          </a:xfrm>
          <a:prstGeom prst="rect">
            <a:avLst/>
          </a:prstGeom>
          <a:solidFill>
            <a:schemeClr val="tx2">
              <a:lumMod val="60000"/>
              <a:lumOff val="40000"/>
            </a:schemeClr>
          </a:solidFill>
          <a:ln>
            <a:noFill/>
          </a:ln>
        </p:spPr>
        <p:txBody>
          <a:bodyPr wrap="square" lIns="82133" tIns="30116" rIns="0" bIns="30116">
            <a:spAutoFit/>
          </a:bodyPr>
          <a:lstStyle>
            <a:lvl1pPr marL="246063" indent="-246063">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899" b="1" dirty="0">
                <a:solidFill>
                  <a:schemeClr val="bg1"/>
                </a:solidFill>
                <a:latin typeface="Meiryo UI" panose="020B0604030504040204" pitchFamily="50" charset="-128"/>
                <a:ea typeface="Meiryo UI" panose="020B0604030504040204" pitchFamily="50" charset="-128"/>
              </a:rPr>
              <a:t>３．教材例</a:t>
            </a:r>
            <a:endParaRPr lang="en-US" altLang="ja-JP" sz="770" b="1" dirty="0">
              <a:solidFill>
                <a:schemeClr val="bg1"/>
              </a:solidFill>
              <a:latin typeface="Meiryo UI" panose="020B0604030504040204" pitchFamily="50" charset="-128"/>
              <a:ea typeface="Meiryo UI" panose="020B0604030504040204" pitchFamily="50" charset="-128"/>
            </a:endParaRPr>
          </a:p>
        </p:txBody>
      </p:sp>
      <p:sp>
        <p:nvSpPr>
          <p:cNvPr id="47" name="テキスト ボックス 14">
            <a:extLst>
              <a:ext uri="{FF2B5EF4-FFF2-40B4-BE49-F238E27FC236}">
                <a16:creationId xmlns:a16="http://schemas.microsoft.com/office/drawing/2014/main" id="{7E2344D2-B6B7-4593-97ED-6BCAF4581426}"/>
              </a:ext>
            </a:extLst>
          </p:cNvPr>
          <p:cNvSpPr txBox="1">
            <a:spLocks noChangeArrowheads="1"/>
          </p:cNvSpPr>
          <p:nvPr/>
        </p:nvSpPr>
        <p:spPr bwMode="auto">
          <a:xfrm>
            <a:off x="145225" y="472063"/>
            <a:ext cx="656755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55471" indent="-155471" eaLnBrk="1" hangingPunct="1">
              <a:lnSpc>
                <a:spcPts val="1540"/>
              </a:lnSpc>
              <a:buFont typeface="Arial" panose="020B0604020202020204" pitchFamily="34" charset="0"/>
              <a:buChar char="•"/>
            </a:pPr>
            <a:r>
              <a:rPr lang="ja-JP" altLang="en-US" sz="899" dirty="0">
                <a:latin typeface="Meiryo UI" panose="020B0604030504040204" pitchFamily="50" charset="-128"/>
                <a:ea typeface="Meiryo UI" panose="020B0604030504040204" pitchFamily="50" charset="-128"/>
              </a:rPr>
              <a:t>各校や地域の状況等に応じて適宜内容の加除、改変も可能。</a:t>
            </a:r>
            <a:endParaRPr lang="en-US" altLang="ja-JP" sz="899" dirty="0">
              <a:latin typeface="Meiryo UI" panose="020B0604030504040204" pitchFamily="50" charset="-128"/>
              <a:ea typeface="Meiryo UI" panose="020B0604030504040204" pitchFamily="50" charset="-128"/>
            </a:endParaRPr>
          </a:p>
          <a:p>
            <a:pPr marL="155471" indent="-155471" eaLnBrk="1" hangingPunct="1">
              <a:lnSpc>
                <a:spcPts val="1540"/>
              </a:lnSpc>
              <a:buFont typeface="Arial" panose="020B0604020202020204" pitchFamily="34" charset="0"/>
              <a:buChar char="•"/>
            </a:pPr>
            <a:r>
              <a:rPr lang="ja-JP" altLang="en-US" sz="899" dirty="0">
                <a:latin typeface="Meiryo UI" panose="020B0604030504040204" pitchFamily="50" charset="-128"/>
                <a:ea typeface="Meiryo UI" panose="020B0604030504040204" pitchFamily="50" charset="-128"/>
              </a:rPr>
              <a:t>幼児向け教材は、プール等の生活の中の場面を捉えて、教材を切り分けて使用。</a:t>
            </a:r>
            <a:endParaRPr lang="en-US" altLang="ja-JP" sz="899" dirty="0">
              <a:latin typeface="Meiryo UI" panose="020B0604030504040204" pitchFamily="50" charset="-128"/>
              <a:ea typeface="Meiryo UI" panose="020B0604030504040204" pitchFamily="50" charset="-128"/>
            </a:endParaRPr>
          </a:p>
          <a:p>
            <a:pPr marL="155471" indent="-155471" eaLnBrk="1" hangingPunct="1">
              <a:lnSpc>
                <a:spcPts val="1540"/>
              </a:lnSpc>
              <a:buFont typeface="Arial" panose="020B0604020202020204" pitchFamily="34" charset="0"/>
              <a:buChar char="•"/>
            </a:pPr>
            <a:r>
              <a:rPr lang="ja-JP" altLang="en-US" sz="899" dirty="0">
                <a:latin typeface="Meiryo UI" panose="020B0604030504040204" pitchFamily="50" charset="-128"/>
                <a:ea typeface="Meiryo UI" panose="020B0604030504040204" pitchFamily="50" charset="-128"/>
              </a:rPr>
              <a:t>中学生・高校生向け教材には、登場人物がどのように行動</a:t>
            </a:r>
            <a:r>
              <a:rPr lang="ja-JP" altLang="en-US" sz="899">
                <a:latin typeface="Meiryo UI" panose="020B0604030504040204" pitchFamily="50" charset="-128"/>
                <a:ea typeface="Meiryo UI" panose="020B0604030504040204" pitchFamily="50" charset="-128"/>
              </a:rPr>
              <a:t>すればよかったのかを</a:t>
            </a:r>
            <a:r>
              <a:rPr lang="ja-JP" altLang="en-US" sz="899" dirty="0">
                <a:latin typeface="Meiryo UI" panose="020B0604030504040204" pitchFamily="50" charset="-128"/>
                <a:ea typeface="Meiryo UI" panose="020B0604030504040204" pitchFamily="50" charset="-128"/>
              </a:rPr>
              <a:t>考えるワークも実施可能な事例を掲載。</a:t>
            </a:r>
            <a:endParaRPr lang="en-US" altLang="ja-JP" sz="899" dirty="0">
              <a:latin typeface="Meiryo UI" panose="020B0604030504040204" pitchFamily="50" charset="-128"/>
              <a:ea typeface="Meiryo UI" panose="020B0604030504040204" pitchFamily="50" charset="-128"/>
            </a:endParaRPr>
          </a:p>
        </p:txBody>
      </p:sp>
      <p:grpSp>
        <p:nvGrpSpPr>
          <p:cNvPr id="53" name="グループ化 52">
            <a:extLst>
              <a:ext uri="{FF2B5EF4-FFF2-40B4-BE49-F238E27FC236}">
                <a16:creationId xmlns:a16="http://schemas.microsoft.com/office/drawing/2014/main" id="{93014133-E4DA-4EA1-8931-DAD960E43D57}"/>
              </a:ext>
            </a:extLst>
          </p:cNvPr>
          <p:cNvGrpSpPr/>
          <p:nvPr/>
        </p:nvGrpSpPr>
        <p:grpSpPr>
          <a:xfrm>
            <a:off x="151089" y="1180973"/>
            <a:ext cx="6555823" cy="8236985"/>
            <a:chOff x="186474" y="1226627"/>
            <a:chExt cx="7229616" cy="9083564"/>
          </a:xfrm>
        </p:grpSpPr>
        <p:grpSp>
          <p:nvGrpSpPr>
            <p:cNvPr id="51" name="グループ化 50">
              <a:extLst>
                <a:ext uri="{FF2B5EF4-FFF2-40B4-BE49-F238E27FC236}">
                  <a16:creationId xmlns:a16="http://schemas.microsoft.com/office/drawing/2014/main" id="{779142C2-03DD-497F-AF78-1C4E4171A027}"/>
                </a:ext>
              </a:extLst>
            </p:cNvPr>
            <p:cNvGrpSpPr/>
            <p:nvPr/>
          </p:nvGrpSpPr>
          <p:grpSpPr>
            <a:xfrm>
              <a:off x="186474" y="1226627"/>
              <a:ext cx="3541261" cy="9029107"/>
              <a:chOff x="186474" y="1226627"/>
              <a:chExt cx="3541261" cy="9029107"/>
            </a:xfrm>
          </p:grpSpPr>
          <p:grpSp>
            <p:nvGrpSpPr>
              <p:cNvPr id="42" name="グループ化 41">
                <a:extLst>
                  <a:ext uri="{FF2B5EF4-FFF2-40B4-BE49-F238E27FC236}">
                    <a16:creationId xmlns:a16="http://schemas.microsoft.com/office/drawing/2014/main" id="{8426DA27-2355-4135-879F-92E843B630B2}"/>
                  </a:ext>
                </a:extLst>
              </p:cNvPr>
              <p:cNvGrpSpPr/>
              <p:nvPr/>
            </p:nvGrpSpPr>
            <p:grpSpPr>
              <a:xfrm>
                <a:off x="186474" y="1226627"/>
                <a:ext cx="3541261" cy="2848371"/>
                <a:chOff x="186474" y="1226627"/>
                <a:chExt cx="3541261" cy="2848371"/>
              </a:xfrm>
            </p:grpSpPr>
            <p:sp>
              <p:nvSpPr>
                <p:cNvPr id="5" name="テキスト ボックス 24"/>
                <p:cNvSpPr txBox="1">
                  <a:spLocks noChangeArrowheads="1"/>
                </p:cNvSpPr>
                <p:nvPr/>
              </p:nvSpPr>
              <p:spPr bwMode="auto">
                <a:xfrm>
                  <a:off x="1379482" y="1226627"/>
                  <a:ext cx="1155245" cy="228644"/>
                </a:xfrm>
                <a:prstGeom prst="rect">
                  <a:avLst/>
                </a:prstGeom>
                <a:noFill/>
                <a:ln>
                  <a:noFill/>
                </a:ln>
              </p:spPr>
              <p:txBody>
                <a:bodyPr wrap="square" lIns="0" tIns="30116" rIns="0" bIns="30116">
                  <a:spAutoFit/>
                </a:bodyPr>
                <a:lstStyle>
                  <a:lvl1pPr marL="246063" indent="-246063">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952" b="1" u="sng" dirty="0">
                      <a:latin typeface="Meiryo UI" panose="020B0604030504040204" pitchFamily="50" charset="-128"/>
                      <a:ea typeface="Meiryo UI" panose="020B0604030504040204" pitchFamily="50" charset="-128"/>
                    </a:rPr>
                    <a:t>幼児向け 教材例</a:t>
                  </a:r>
                  <a:endParaRPr lang="en-US" altLang="ja-JP" sz="907" b="1" u="sng" dirty="0">
                    <a:latin typeface="Meiryo UI" panose="020B0604030504040204" pitchFamily="50" charset="-128"/>
                    <a:ea typeface="Meiryo UI" panose="020B0604030504040204" pitchFamily="50" charset="-128"/>
                  </a:endParaRPr>
                </a:p>
              </p:txBody>
            </p:sp>
            <p:grpSp>
              <p:nvGrpSpPr>
                <p:cNvPr id="21" name="グループ化 20">
                  <a:extLst>
                    <a:ext uri="{FF2B5EF4-FFF2-40B4-BE49-F238E27FC236}">
                      <a16:creationId xmlns:a16="http://schemas.microsoft.com/office/drawing/2014/main" id="{1C097E05-BBA1-4B7B-98D6-2398008189C5}"/>
                    </a:ext>
                  </a:extLst>
                </p:cNvPr>
                <p:cNvGrpSpPr/>
                <p:nvPr/>
              </p:nvGrpSpPr>
              <p:grpSpPr>
                <a:xfrm>
                  <a:off x="186474" y="1609455"/>
                  <a:ext cx="3541261" cy="2465543"/>
                  <a:chOff x="186474" y="1409700"/>
                  <a:chExt cx="3541261" cy="2465543"/>
                </a:xfrm>
              </p:grpSpPr>
              <p:pic>
                <p:nvPicPr>
                  <p:cNvPr id="10" name="図 9">
                    <a:extLst>
                      <a:ext uri="{FF2B5EF4-FFF2-40B4-BE49-F238E27FC236}">
                        <a16:creationId xmlns:a16="http://schemas.microsoft.com/office/drawing/2014/main" id="{8F5B7032-BD56-48FA-9001-C9FBEA836774}"/>
                      </a:ext>
                    </a:extLst>
                  </p:cNvPr>
                  <p:cNvPicPr>
                    <a:picLocks noChangeAspect="1"/>
                  </p:cNvPicPr>
                  <p:nvPr/>
                </p:nvPicPr>
                <p:blipFill>
                  <a:blip r:embed="rId2"/>
                  <a:srcRect/>
                  <a:stretch/>
                </p:blipFill>
                <p:spPr>
                  <a:xfrm>
                    <a:off x="316319" y="1507213"/>
                    <a:ext cx="3293433" cy="2278724"/>
                  </a:xfrm>
                  <a:prstGeom prst="rect">
                    <a:avLst/>
                  </a:prstGeom>
                  <a:ln w="9525">
                    <a:noFill/>
                  </a:ln>
                </p:spPr>
              </p:pic>
              <p:sp>
                <p:nvSpPr>
                  <p:cNvPr id="19" name="正方形/長方形 18">
                    <a:extLst>
                      <a:ext uri="{FF2B5EF4-FFF2-40B4-BE49-F238E27FC236}">
                        <a16:creationId xmlns:a16="http://schemas.microsoft.com/office/drawing/2014/main" id="{1B75BD2E-8501-44EB-A1E4-78036B37DE49}"/>
                      </a:ext>
                    </a:extLst>
                  </p:cNvPr>
                  <p:cNvSpPr/>
                  <p:nvPr/>
                </p:nvSpPr>
                <p:spPr>
                  <a:xfrm>
                    <a:off x="186474" y="1409700"/>
                    <a:ext cx="3541261" cy="2465543"/>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grpSp>
            <p:nvGrpSpPr>
              <p:cNvPr id="44" name="グループ化 43">
                <a:extLst>
                  <a:ext uri="{FF2B5EF4-FFF2-40B4-BE49-F238E27FC236}">
                    <a16:creationId xmlns:a16="http://schemas.microsoft.com/office/drawing/2014/main" id="{5E813714-2D40-42B7-AD09-5336BE316459}"/>
                  </a:ext>
                </a:extLst>
              </p:cNvPr>
              <p:cNvGrpSpPr/>
              <p:nvPr/>
            </p:nvGrpSpPr>
            <p:grpSpPr>
              <a:xfrm>
                <a:off x="186474" y="4326696"/>
                <a:ext cx="3541261" cy="2837542"/>
                <a:chOff x="192707" y="4102939"/>
                <a:chExt cx="3541261" cy="2837542"/>
              </a:xfrm>
            </p:grpSpPr>
            <p:sp>
              <p:nvSpPr>
                <p:cNvPr id="32" name="テキスト ボックス 24">
                  <a:extLst>
                    <a:ext uri="{FF2B5EF4-FFF2-40B4-BE49-F238E27FC236}">
                      <a16:creationId xmlns:a16="http://schemas.microsoft.com/office/drawing/2014/main" id="{1BCE122F-E781-42DB-9248-896AA0B2A8ED}"/>
                    </a:ext>
                  </a:extLst>
                </p:cNvPr>
                <p:cNvSpPr txBox="1">
                  <a:spLocks noChangeArrowheads="1"/>
                </p:cNvSpPr>
                <p:nvPr/>
              </p:nvSpPr>
              <p:spPr bwMode="auto">
                <a:xfrm>
                  <a:off x="880035" y="4102939"/>
                  <a:ext cx="2166605" cy="228644"/>
                </a:xfrm>
                <a:prstGeom prst="rect">
                  <a:avLst/>
                </a:prstGeom>
                <a:noFill/>
                <a:ln>
                  <a:noFill/>
                </a:ln>
              </p:spPr>
              <p:txBody>
                <a:bodyPr wrap="square" lIns="0" tIns="30116" rIns="0" bIns="30116">
                  <a:spAutoFit/>
                </a:bodyPr>
                <a:lstStyle>
                  <a:lvl1pPr marL="246063" indent="-246063">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952" b="1" u="sng" dirty="0">
                      <a:latin typeface="Meiryo UI" panose="020B0604030504040204" pitchFamily="50" charset="-128"/>
                      <a:ea typeface="Meiryo UI" panose="020B0604030504040204" pitchFamily="50" charset="-128"/>
                    </a:rPr>
                    <a:t>小学生（低・中学年）向け 教材例</a:t>
                  </a:r>
                  <a:endParaRPr lang="en-US" altLang="ja-JP" sz="907" b="1" u="sng" dirty="0">
                    <a:latin typeface="Meiryo UI" panose="020B0604030504040204" pitchFamily="50" charset="-128"/>
                    <a:ea typeface="Meiryo UI" panose="020B0604030504040204" pitchFamily="50" charset="-128"/>
                  </a:endParaRPr>
                </a:p>
              </p:txBody>
            </p:sp>
            <p:grpSp>
              <p:nvGrpSpPr>
                <p:cNvPr id="40" name="グループ化 39">
                  <a:extLst>
                    <a:ext uri="{FF2B5EF4-FFF2-40B4-BE49-F238E27FC236}">
                      <a16:creationId xmlns:a16="http://schemas.microsoft.com/office/drawing/2014/main" id="{AEC54C7A-F3DE-47AE-A3B3-49557A2211A2}"/>
                    </a:ext>
                  </a:extLst>
                </p:cNvPr>
                <p:cNvGrpSpPr/>
                <p:nvPr/>
              </p:nvGrpSpPr>
              <p:grpSpPr>
                <a:xfrm>
                  <a:off x="192707" y="4474938"/>
                  <a:ext cx="3541261" cy="2465543"/>
                  <a:chOff x="192707" y="4478260"/>
                  <a:chExt cx="3541261" cy="2465543"/>
                </a:xfrm>
              </p:grpSpPr>
              <p:pic>
                <p:nvPicPr>
                  <p:cNvPr id="31" name="図 30">
                    <a:extLst>
                      <a:ext uri="{FF2B5EF4-FFF2-40B4-BE49-F238E27FC236}">
                        <a16:creationId xmlns:a16="http://schemas.microsoft.com/office/drawing/2014/main" id="{E0B6E364-1983-47E2-95C4-42D871C5A661}"/>
                      </a:ext>
                    </a:extLst>
                  </p:cNvPr>
                  <p:cNvPicPr>
                    <a:picLocks noChangeAspect="1"/>
                  </p:cNvPicPr>
                  <p:nvPr/>
                </p:nvPicPr>
                <p:blipFill>
                  <a:blip r:embed="rId3"/>
                  <a:srcRect/>
                  <a:stretch/>
                </p:blipFill>
                <p:spPr>
                  <a:xfrm>
                    <a:off x="322552" y="4563243"/>
                    <a:ext cx="3349748" cy="2300379"/>
                  </a:xfrm>
                  <a:prstGeom prst="rect">
                    <a:avLst/>
                  </a:prstGeom>
                </p:spPr>
              </p:pic>
              <p:sp>
                <p:nvSpPr>
                  <p:cNvPr id="35" name="正方形/長方形 34">
                    <a:extLst>
                      <a:ext uri="{FF2B5EF4-FFF2-40B4-BE49-F238E27FC236}">
                        <a16:creationId xmlns:a16="http://schemas.microsoft.com/office/drawing/2014/main" id="{86A5D281-B5ED-4C63-9DEC-B4922313BDE6}"/>
                      </a:ext>
                    </a:extLst>
                  </p:cNvPr>
                  <p:cNvSpPr/>
                  <p:nvPr/>
                </p:nvSpPr>
                <p:spPr>
                  <a:xfrm>
                    <a:off x="192707" y="4478260"/>
                    <a:ext cx="3541261" cy="2465543"/>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grpSp>
            <p:nvGrpSpPr>
              <p:cNvPr id="49" name="グループ化 48">
                <a:extLst>
                  <a:ext uri="{FF2B5EF4-FFF2-40B4-BE49-F238E27FC236}">
                    <a16:creationId xmlns:a16="http://schemas.microsoft.com/office/drawing/2014/main" id="{117098DF-EDCA-4A05-9D77-FBC24737529E}"/>
                  </a:ext>
                </a:extLst>
              </p:cNvPr>
              <p:cNvGrpSpPr/>
              <p:nvPr/>
            </p:nvGrpSpPr>
            <p:grpSpPr>
              <a:xfrm>
                <a:off x="186474" y="7415936"/>
                <a:ext cx="3541261" cy="2839798"/>
                <a:chOff x="243255" y="7198216"/>
                <a:chExt cx="3541261" cy="2839798"/>
              </a:xfrm>
            </p:grpSpPr>
            <p:sp>
              <p:nvSpPr>
                <p:cNvPr id="30" name="テキスト ボックス 24">
                  <a:extLst>
                    <a:ext uri="{FF2B5EF4-FFF2-40B4-BE49-F238E27FC236}">
                      <a16:creationId xmlns:a16="http://schemas.microsoft.com/office/drawing/2014/main" id="{4B56A61B-6EC8-4EB1-8694-B9638C6366EB}"/>
                    </a:ext>
                  </a:extLst>
                </p:cNvPr>
                <p:cNvSpPr txBox="1">
                  <a:spLocks noChangeArrowheads="1"/>
                </p:cNvSpPr>
                <p:nvPr/>
              </p:nvSpPr>
              <p:spPr bwMode="auto">
                <a:xfrm>
                  <a:off x="1035955" y="7198216"/>
                  <a:ext cx="1955861" cy="228644"/>
                </a:xfrm>
                <a:prstGeom prst="rect">
                  <a:avLst/>
                </a:prstGeom>
                <a:noFill/>
                <a:ln>
                  <a:noFill/>
                </a:ln>
              </p:spPr>
              <p:txBody>
                <a:bodyPr wrap="square" lIns="0" tIns="30116" rIns="0" bIns="30116">
                  <a:spAutoFit/>
                </a:bodyPr>
                <a:lstStyle>
                  <a:lvl1pPr marL="246063" indent="-246063">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952" b="1" u="sng" dirty="0">
                      <a:latin typeface="Meiryo UI" panose="020B0604030504040204" pitchFamily="50" charset="-128"/>
                      <a:ea typeface="Meiryo UI" panose="020B0604030504040204" pitchFamily="50" charset="-128"/>
                    </a:rPr>
                    <a:t>小学生（高学年）向け 教材例</a:t>
                  </a:r>
                </a:p>
              </p:txBody>
            </p:sp>
            <p:grpSp>
              <p:nvGrpSpPr>
                <p:cNvPr id="39" name="グループ化 38">
                  <a:extLst>
                    <a:ext uri="{FF2B5EF4-FFF2-40B4-BE49-F238E27FC236}">
                      <a16:creationId xmlns:a16="http://schemas.microsoft.com/office/drawing/2014/main" id="{978306F5-0355-4C2E-BE04-C81541E45F62}"/>
                    </a:ext>
                  </a:extLst>
                </p:cNvPr>
                <p:cNvGrpSpPr/>
                <p:nvPr/>
              </p:nvGrpSpPr>
              <p:grpSpPr>
                <a:xfrm>
                  <a:off x="243255" y="7572471"/>
                  <a:ext cx="3541261" cy="2465543"/>
                  <a:chOff x="243255" y="7537635"/>
                  <a:chExt cx="3541261" cy="2465543"/>
                </a:xfrm>
              </p:grpSpPr>
              <p:pic>
                <p:nvPicPr>
                  <p:cNvPr id="3" name="図 2">
                    <a:extLst>
                      <a:ext uri="{FF2B5EF4-FFF2-40B4-BE49-F238E27FC236}">
                        <a16:creationId xmlns:a16="http://schemas.microsoft.com/office/drawing/2014/main" id="{1389DF54-8F7D-4646-80FA-5DFD5A6CB9E1}"/>
                      </a:ext>
                    </a:extLst>
                  </p:cNvPr>
                  <p:cNvPicPr>
                    <a:picLocks noChangeAspect="1"/>
                  </p:cNvPicPr>
                  <p:nvPr/>
                </p:nvPicPr>
                <p:blipFill>
                  <a:blip r:embed="rId4"/>
                  <a:srcRect/>
                  <a:stretch/>
                </p:blipFill>
                <p:spPr>
                  <a:xfrm>
                    <a:off x="371531" y="7643721"/>
                    <a:ext cx="3247813" cy="2290377"/>
                  </a:xfrm>
                  <a:prstGeom prst="rect">
                    <a:avLst/>
                  </a:prstGeom>
                </p:spPr>
              </p:pic>
              <p:sp>
                <p:nvSpPr>
                  <p:cNvPr id="36" name="正方形/長方形 35">
                    <a:extLst>
                      <a:ext uri="{FF2B5EF4-FFF2-40B4-BE49-F238E27FC236}">
                        <a16:creationId xmlns:a16="http://schemas.microsoft.com/office/drawing/2014/main" id="{1CF14B7D-4701-4FC9-ABED-EFCBEBF7CD99}"/>
                      </a:ext>
                    </a:extLst>
                  </p:cNvPr>
                  <p:cNvSpPr/>
                  <p:nvPr/>
                </p:nvSpPr>
                <p:spPr>
                  <a:xfrm>
                    <a:off x="243255" y="7537635"/>
                    <a:ext cx="3541261" cy="2465543"/>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grpSp>
        <p:grpSp>
          <p:nvGrpSpPr>
            <p:cNvPr id="52" name="グループ化 51">
              <a:extLst>
                <a:ext uri="{FF2B5EF4-FFF2-40B4-BE49-F238E27FC236}">
                  <a16:creationId xmlns:a16="http://schemas.microsoft.com/office/drawing/2014/main" id="{4555BB19-5C6D-4C08-B757-F9C20D29BCA9}"/>
                </a:ext>
              </a:extLst>
            </p:cNvPr>
            <p:cNvGrpSpPr/>
            <p:nvPr/>
          </p:nvGrpSpPr>
          <p:grpSpPr>
            <a:xfrm>
              <a:off x="3874829" y="1226627"/>
              <a:ext cx="3541261" cy="9083564"/>
              <a:chOff x="3874829" y="1226627"/>
              <a:chExt cx="3541261" cy="9083564"/>
            </a:xfrm>
          </p:grpSpPr>
          <p:grpSp>
            <p:nvGrpSpPr>
              <p:cNvPr id="43" name="グループ化 42">
                <a:extLst>
                  <a:ext uri="{FF2B5EF4-FFF2-40B4-BE49-F238E27FC236}">
                    <a16:creationId xmlns:a16="http://schemas.microsoft.com/office/drawing/2014/main" id="{A671D15D-9F84-4FDB-8235-D73C5AA82B88}"/>
                  </a:ext>
                </a:extLst>
              </p:cNvPr>
              <p:cNvGrpSpPr/>
              <p:nvPr/>
            </p:nvGrpSpPr>
            <p:grpSpPr>
              <a:xfrm>
                <a:off x="3874829" y="1226627"/>
                <a:ext cx="3541261" cy="2848371"/>
                <a:chOff x="3888219" y="1226627"/>
                <a:chExt cx="3541261" cy="2848371"/>
              </a:xfrm>
            </p:grpSpPr>
            <p:sp>
              <p:nvSpPr>
                <p:cNvPr id="28" name="テキスト ボックス 24">
                  <a:extLst>
                    <a:ext uri="{FF2B5EF4-FFF2-40B4-BE49-F238E27FC236}">
                      <a16:creationId xmlns:a16="http://schemas.microsoft.com/office/drawing/2014/main" id="{839CFD25-B1F7-4FCA-9028-E58FB9F62891}"/>
                    </a:ext>
                  </a:extLst>
                </p:cNvPr>
                <p:cNvSpPr txBox="1">
                  <a:spLocks noChangeArrowheads="1"/>
                </p:cNvSpPr>
                <p:nvPr/>
              </p:nvSpPr>
              <p:spPr bwMode="auto">
                <a:xfrm>
                  <a:off x="4986709" y="1226627"/>
                  <a:ext cx="1344280" cy="228644"/>
                </a:xfrm>
                <a:prstGeom prst="rect">
                  <a:avLst/>
                </a:prstGeom>
                <a:noFill/>
                <a:ln>
                  <a:noFill/>
                </a:ln>
              </p:spPr>
              <p:txBody>
                <a:bodyPr wrap="square" lIns="0" tIns="30116" rIns="0" bIns="30116">
                  <a:spAutoFit/>
                </a:bodyPr>
                <a:lstStyle>
                  <a:lvl1pPr marL="246063" indent="-246063">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952" b="1" u="sng" dirty="0">
                      <a:latin typeface="Meiryo UI" panose="020B0604030504040204" pitchFamily="50" charset="-128"/>
                      <a:ea typeface="Meiryo UI" panose="020B0604030504040204" pitchFamily="50" charset="-128"/>
                    </a:rPr>
                    <a:t>中学生向け 教材例</a:t>
                  </a:r>
                </a:p>
              </p:txBody>
            </p:sp>
            <p:grpSp>
              <p:nvGrpSpPr>
                <p:cNvPr id="25" name="グループ化 24">
                  <a:extLst>
                    <a:ext uri="{FF2B5EF4-FFF2-40B4-BE49-F238E27FC236}">
                      <a16:creationId xmlns:a16="http://schemas.microsoft.com/office/drawing/2014/main" id="{AA8476F8-2FF5-42EF-9594-02EE97195779}"/>
                    </a:ext>
                  </a:extLst>
                </p:cNvPr>
                <p:cNvGrpSpPr/>
                <p:nvPr/>
              </p:nvGrpSpPr>
              <p:grpSpPr>
                <a:xfrm>
                  <a:off x="3888219" y="1609455"/>
                  <a:ext cx="3541261" cy="2465543"/>
                  <a:chOff x="3888219" y="1421150"/>
                  <a:chExt cx="3541261" cy="2465543"/>
                </a:xfrm>
              </p:grpSpPr>
              <p:pic>
                <p:nvPicPr>
                  <p:cNvPr id="23" name="図 22">
                    <a:extLst>
                      <a:ext uri="{FF2B5EF4-FFF2-40B4-BE49-F238E27FC236}">
                        <a16:creationId xmlns:a16="http://schemas.microsoft.com/office/drawing/2014/main" id="{DDF7E3E9-671D-498F-B8ED-81722E5A1F27}"/>
                      </a:ext>
                    </a:extLst>
                  </p:cNvPr>
                  <p:cNvPicPr>
                    <a:picLocks noChangeAspect="1"/>
                  </p:cNvPicPr>
                  <p:nvPr/>
                </p:nvPicPr>
                <p:blipFill>
                  <a:blip r:embed="rId5"/>
                  <a:srcRect/>
                  <a:stretch/>
                </p:blipFill>
                <p:spPr>
                  <a:xfrm>
                    <a:off x="3965231" y="1476301"/>
                    <a:ext cx="3387235" cy="2332801"/>
                  </a:xfrm>
                  <a:prstGeom prst="rect">
                    <a:avLst/>
                  </a:prstGeom>
                </p:spPr>
              </p:pic>
              <p:sp>
                <p:nvSpPr>
                  <p:cNvPr id="34" name="正方形/長方形 33">
                    <a:extLst>
                      <a:ext uri="{FF2B5EF4-FFF2-40B4-BE49-F238E27FC236}">
                        <a16:creationId xmlns:a16="http://schemas.microsoft.com/office/drawing/2014/main" id="{9433BEEB-11FD-4985-9279-B668A2075831}"/>
                      </a:ext>
                    </a:extLst>
                  </p:cNvPr>
                  <p:cNvSpPr/>
                  <p:nvPr/>
                </p:nvSpPr>
                <p:spPr>
                  <a:xfrm>
                    <a:off x="3888219" y="1421150"/>
                    <a:ext cx="3541261" cy="2465543"/>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grpSp>
            <p:nvGrpSpPr>
              <p:cNvPr id="46" name="グループ化 45">
                <a:extLst>
                  <a:ext uri="{FF2B5EF4-FFF2-40B4-BE49-F238E27FC236}">
                    <a16:creationId xmlns:a16="http://schemas.microsoft.com/office/drawing/2014/main" id="{4203F8E9-E218-4BD4-8246-CC46A4567448}"/>
                  </a:ext>
                </a:extLst>
              </p:cNvPr>
              <p:cNvGrpSpPr/>
              <p:nvPr/>
            </p:nvGrpSpPr>
            <p:grpSpPr>
              <a:xfrm>
                <a:off x="3874829" y="4326696"/>
                <a:ext cx="3541261" cy="2837542"/>
                <a:chOff x="3861439" y="4102939"/>
                <a:chExt cx="3541261" cy="2837542"/>
              </a:xfrm>
            </p:grpSpPr>
            <p:sp>
              <p:nvSpPr>
                <p:cNvPr id="29" name="テキスト ボックス 24">
                  <a:extLst>
                    <a:ext uri="{FF2B5EF4-FFF2-40B4-BE49-F238E27FC236}">
                      <a16:creationId xmlns:a16="http://schemas.microsoft.com/office/drawing/2014/main" id="{CAE4F8AC-E495-40C4-B39C-DF109291F3E9}"/>
                    </a:ext>
                  </a:extLst>
                </p:cNvPr>
                <p:cNvSpPr txBox="1">
                  <a:spLocks noChangeArrowheads="1"/>
                </p:cNvSpPr>
                <p:nvPr/>
              </p:nvSpPr>
              <p:spPr bwMode="auto">
                <a:xfrm>
                  <a:off x="4939661" y="4102939"/>
                  <a:ext cx="1384817" cy="228644"/>
                </a:xfrm>
                <a:prstGeom prst="rect">
                  <a:avLst/>
                </a:prstGeom>
                <a:noFill/>
                <a:ln>
                  <a:noFill/>
                </a:ln>
              </p:spPr>
              <p:txBody>
                <a:bodyPr wrap="square" lIns="0" tIns="30116" rIns="0" bIns="30116">
                  <a:spAutoFit/>
                </a:bodyPr>
                <a:lstStyle>
                  <a:lvl1pPr marL="246063" indent="-246063">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952" b="1" u="sng" dirty="0">
                      <a:latin typeface="Meiryo UI" panose="020B0604030504040204" pitchFamily="50" charset="-128"/>
                      <a:ea typeface="Meiryo UI" panose="020B0604030504040204" pitchFamily="50" charset="-128"/>
                    </a:rPr>
                    <a:t>高校生向け 教材例</a:t>
                  </a:r>
                </a:p>
              </p:txBody>
            </p:sp>
            <p:grpSp>
              <p:nvGrpSpPr>
                <p:cNvPr id="27" name="グループ化 26">
                  <a:extLst>
                    <a:ext uri="{FF2B5EF4-FFF2-40B4-BE49-F238E27FC236}">
                      <a16:creationId xmlns:a16="http://schemas.microsoft.com/office/drawing/2014/main" id="{3785E87B-D689-4E37-AFBB-B9D2068E7C87}"/>
                    </a:ext>
                  </a:extLst>
                </p:cNvPr>
                <p:cNvGrpSpPr/>
                <p:nvPr/>
              </p:nvGrpSpPr>
              <p:grpSpPr>
                <a:xfrm>
                  <a:off x="3861439" y="4474938"/>
                  <a:ext cx="3541261" cy="2465543"/>
                  <a:chOff x="3861439" y="4474938"/>
                  <a:chExt cx="3541261" cy="2465543"/>
                </a:xfrm>
              </p:grpSpPr>
              <p:pic>
                <p:nvPicPr>
                  <p:cNvPr id="24" name="図 23">
                    <a:extLst>
                      <a:ext uri="{FF2B5EF4-FFF2-40B4-BE49-F238E27FC236}">
                        <a16:creationId xmlns:a16="http://schemas.microsoft.com/office/drawing/2014/main" id="{249941CD-14ED-4E03-ACB7-D6A4F52924BB}"/>
                      </a:ext>
                    </a:extLst>
                  </p:cNvPr>
                  <p:cNvPicPr>
                    <a:picLocks noChangeAspect="1"/>
                  </p:cNvPicPr>
                  <p:nvPr/>
                </p:nvPicPr>
                <p:blipFill>
                  <a:blip r:embed="rId6"/>
                  <a:srcRect/>
                  <a:stretch/>
                </p:blipFill>
                <p:spPr>
                  <a:xfrm>
                    <a:off x="3950648" y="4529679"/>
                    <a:ext cx="3362840" cy="2333621"/>
                  </a:xfrm>
                  <a:prstGeom prst="rect">
                    <a:avLst/>
                  </a:prstGeom>
                </p:spPr>
              </p:pic>
              <p:sp>
                <p:nvSpPr>
                  <p:cNvPr id="37" name="正方形/長方形 36">
                    <a:extLst>
                      <a:ext uri="{FF2B5EF4-FFF2-40B4-BE49-F238E27FC236}">
                        <a16:creationId xmlns:a16="http://schemas.microsoft.com/office/drawing/2014/main" id="{1B9AF788-6797-45AD-B9B8-6DF85AEFE17A}"/>
                      </a:ext>
                    </a:extLst>
                  </p:cNvPr>
                  <p:cNvSpPr/>
                  <p:nvPr/>
                </p:nvSpPr>
                <p:spPr>
                  <a:xfrm>
                    <a:off x="3861439" y="4474938"/>
                    <a:ext cx="3541261" cy="2465543"/>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grpSp>
            <p:nvGrpSpPr>
              <p:cNvPr id="50" name="グループ化 49">
                <a:extLst>
                  <a:ext uri="{FF2B5EF4-FFF2-40B4-BE49-F238E27FC236}">
                    <a16:creationId xmlns:a16="http://schemas.microsoft.com/office/drawing/2014/main" id="{2726F0EF-D14E-4379-8284-1D31DA9AFB33}"/>
                  </a:ext>
                </a:extLst>
              </p:cNvPr>
              <p:cNvGrpSpPr/>
              <p:nvPr/>
            </p:nvGrpSpPr>
            <p:grpSpPr>
              <a:xfrm>
                <a:off x="4075891" y="7415936"/>
                <a:ext cx="3139137" cy="2894255"/>
                <a:chOff x="4112973" y="7198216"/>
                <a:chExt cx="3139137" cy="2894255"/>
              </a:xfrm>
            </p:grpSpPr>
            <p:sp>
              <p:nvSpPr>
                <p:cNvPr id="33" name="テキスト ボックス 24">
                  <a:extLst>
                    <a:ext uri="{FF2B5EF4-FFF2-40B4-BE49-F238E27FC236}">
                      <a16:creationId xmlns:a16="http://schemas.microsoft.com/office/drawing/2014/main" id="{75E4A87B-2963-433E-85AB-A446D67B8730}"/>
                    </a:ext>
                  </a:extLst>
                </p:cNvPr>
                <p:cNvSpPr txBox="1">
                  <a:spLocks noChangeArrowheads="1"/>
                </p:cNvSpPr>
                <p:nvPr/>
              </p:nvSpPr>
              <p:spPr bwMode="auto">
                <a:xfrm>
                  <a:off x="4112973" y="7198216"/>
                  <a:ext cx="3139137" cy="351680"/>
                </a:xfrm>
                <a:prstGeom prst="rect">
                  <a:avLst/>
                </a:prstGeom>
                <a:noFill/>
                <a:ln>
                  <a:noFill/>
                </a:ln>
              </p:spPr>
              <p:txBody>
                <a:bodyPr wrap="square" lIns="0" tIns="30116" rIns="0" bIns="30116">
                  <a:spAutoFit/>
                </a:bodyPr>
                <a:lstStyle>
                  <a:lvl1pPr marL="246063" indent="-246063">
                    <a:defRPr kumimoji="1">
                      <a:solidFill>
                        <a:schemeClr val="tx1"/>
                      </a:solidFill>
                      <a:latin typeface="Arial" panose="020B0604020202020204" pitchFamily="34" charset="0"/>
                      <a:ea typeface="ＭＳ Ｐゴシック" panose="020B0600070205080204" pitchFamily="50" charset="-128"/>
                    </a:defRPr>
                  </a:lvl1pPr>
                  <a:lvl2pPr marL="37931725" indent="-37474525">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marL="24479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051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3623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19525" indent="-161925" defTabSz="49688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952" b="1" u="sng" dirty="0">
                      <a:latin typeface="Meiryo UI" panose="020B0604030504040204" pitchFamily="50" charset="-128"/>
                      <a:ea typeface="Meiryo UI" panose="020B0604030504040204" pitchFamily="50" charset="-128"/>
                    </a:rPr>
                    <a:t>高校生（卒業直前）・大学生・一般向け 啓発資料例</a:t>
                  </a:r>
                  <a:endParaRPr lang="en-US" altLang="ja-JP" sz="952" b="1" u="sng" dirty="0">
                    <a:latin typeface="Meiryo UI" panose="020B0604030504040204" pitchFamily="50" charset="-128"/>
                    <a:ea typeface="Meiryo UI" panose="020B0604030504040204" pitchFamily="50" charset="-128"/>
                  </a:endParaRPr>
                </a:p>
                <a:p>
                  <a:pPr algn="ctr" eaLnBrk="1" hangingPunct="1"/>
                  <a:r>
                    <a:rPr lang="ja-JP" altLang="en-US" sz="725" dirty="0">
                      <a:latin typeface="Meiryo UI" panose="020B0604030504040204" pitchFamily="50" charset="-128"/>
                      <a:ea typeface="Meiryo UI" panose="020B0604030504040204" pitchFamily="50" charset="-128"/>
                    </a:rPr>
                    <a:t>（</a:t>
                  </a:r>
                  <a:r>
                    <a:rPr lang="en-US" altLang="ja-JP" sz="725" dirty="0">
                      <a:latin typeface="Meiryo UI" panose="020B0604030504040204" pitchFamily="50" charset="-128"/>
                      <a:ea typeface="Meiryo UI" panose="020B0604030504040204" pitchFamily="50" charset="-128"/>
                    </a:rPr>
                    <a:t>※</a:t>
                  </a:r>
                  <a:r>
                    <a:rPr lang="ja-JP" altLang="en-US" sz="725" dirty="0">
                      <a:latin typeface="Meiryo UI" panose="020B0604030504040204" pitchFamily="50" charset="-128"/>
                      <a:ea typeface="Meiryo UI" panose="020B0604030504040204" pitchFamily="50" charset="-128"/>
                    </a:rPr>
                    <a:t>生徒等の状況等を踏まえ、必要に応じ指導）</a:t>
                  </a:r>
                </a:p>
              </p:txBody>
            </p:sp>
            <p:grpSp>
              <p:nvGrpSpPr>
                <p:cNvPr id="20" name="グループ化 19">
                  <a:extLst>
                    <a:ext uri="{FF2B5EF4-FFF2-40B4-BE49-F238E27FC236}">
                      <a16:creationId xmlns:a16="http://schemas.microsoft.com/office/drawing/2014/main" id="{B1B7763F-3FF6-4D1A-B617-B275C9765945}"/>
                    </a:ext>
                  </a:extLst>
                </p:cNvPr>
                <p:cNvGrpSpPr/>
                <p:nvPr/>
              </p:nvGrpSpPr>
              <p:grpSpPr>
                <a:xfrm>
                  <a:off x="4782541" y="7572471"/>
                  <a:ext cx="1800000" cy="2520000"/>
                  <a:chOff x="4792559" y="7561811"/>
                  <a:chExt cx="1800000" cy="2520000"/>
                </a:xfrm>
              </p:grpSpPr>
              <p:pic>
                <p:nvPicPr>
                  <p:cNvPr id="2" name="図 1">
                    <a:extLst>
                      <a:ext uri="{FF2B5EF4-FFF2-40B4-BE49-F238E27FC236}">
                        <a16:creationId xmlns:a16="http://schemas.microsoft.com/office/drawing/2014/main" id="{D52575FD-752A-42CC-9D18-A03242DA393E}"/>
                      </a:ext>
                    </a:extLst>
                  </p:cNvPr>
                  <p:cNvPicPr>
                    <a:picLocks noChangeAspect="1"/>
                  </p:cNvPicPr>
                  <p:nvPr/>
                </p:nvPicPr>
                <p:blipFill>
                  <a:blip r:embed="rId7"/>
                  <a:stretch>
                    <a:fillRect/>
                  </a:stretch>
                </p:blipFill>
                <p:spPr>
                  <a:xfrm>
                    <a:off x="4837073" y="7596161"/>
                    <a:ext cx="1710973" cy="2442011"/>
                  </a:xfrm>
                  <a:prstGeom prst="rect">
                    <a:avLst/>
                  </a:prstGeom>
                </p:spPr>
              </p:pic>
              <p:sp>
                <p:nvSpPr>
                  <p:cNvPr id="38" name="正方形/長方形 37">
                    <a:extLst>
                      <a:ext uri="{FF2B5EF4-FFF2-40B4-BE49-F238E27FC236}">
                        <a16:creationId xmlns:a16="http://schemas.microsoft.com/office/drawing/2014/main" id="{549E655F-7E3A-496F-9B86-40496C80FC84}"/>
                      </a:ext>
                    </a:extLst>
                  </p:cNvPr>
                  <p:cNvSpPr/>
                  <p:nvPr/>
                </p:nvSpPr>
                <p:spPr>
                  <a:xfrm>
                    <a:off x="4792559" y="7561811"/>
                    <a:ext cx="1800000" cy="2520000"/>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grpSp>
      </p:grpSp>
    </p:spTree>
    <p:extLst>
      <p:ext uri="{BB962C8B-B14F-4D97-AF65-F5344CB8AC3E}">
        <p14:creationId xmlns:p14="http://schemas.microsoft.com/office/powerpoint/2010/main" val="4262097510"/>
      </p:ext>
    </p:extLst>
  </p:cSld>
  <p:clrMapOvr>
    <a:masterClrMapping/>
  </p:clrMapOvr>
</p:sld>
</file>

<file path=ppt/theme/theme1.xml><?xml version="1.0" encoding="utf-8"?>
<a:theme xmlns:a="http://schemas.openxmlformats.org/drawingml/2006/main" name="Office テーマ">
  <a:themeElements>
    <a:clrScheme name="ユーザー定義 1">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024FA1"/>
      </a:hlink>
      <a:folHlink>
        <a:srgbClr val="D2E2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faultFormat1.pptx" id="{3E7A91EC-980C-49AF-987C-C50D916A1227}" vid="{C875BF4D-D5B8-4F60-A280-AD27D882AAF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836</TotalTime>
  <Words>1140</Words>
  <Application>Microsoft Office PowerPoint</Application>
  <PresentationFormat>A4 210 x 297 mm</PresentationFormat>
  <Paragraphs>63</Paragraphs>
  <Slides>2</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HGS創英角ｺﾞｼｯｸUB</vt:lpstr>
      <vt:lpstr>Meiryo Bold</vt:lpstr>
      <vt:lpstr>Meiryo UI</vt:lpstr>
      <vt:lpstr>メイリオ</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吉永理央</dc:creator>
  <cp:lastModifiedBy>星野咲希</cp:lastModifiedBy>
  <cp:revision>13</cp:revision>
  <cp:lastPrinted>2022-10-27T09:06:11Z</cp:lastPrinted>
  <dcterms:created xsi:type="dcterms:W3CDTF">2021-03-03T00:41:47Z</dcterms:created>
  <dcterms:modified xsi:type="dcterms:W3CDTF">2022-12-08T07:32:54Z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899a617-f30e-4fb8-b81c-fb6d0b94ac5b_Enabled">
    <vt:lpwstr>true</vt:lpwstr>
  </property>
  <property fmtid="{D5CDD505-2E9C-101B-9397-08002B2CF9AE}" pid="3" name="MSIP_Label_d899a617-f30e-4fb8-b81c-fb6d0b94ac5b_SetDate">
    <vt:lpwstr>2022-10-27T07:43:58Z</vt:lpwstr>
  </property>
  <property fmtid="{D5CDD505-2E9C-101B-9397-08002B2CF9AE}" pid="4" name="MSIP_Label_d899a617-f30e-4fb8-b81c-fb6d0b94ac5b_Method">
    <vt:lpwstr>Standard</vt:lpwstr>
  </property>
  <property fmtid="{D5CDD505-2E9C-101B-9397-08002B2CF9AE}" pid="5" name="MSIP_Label_d899a617-f30e-4fb8-b81c-fb6d0b94ac5b_Name">
    <vt:lpwstr>機密性2情報</vt:lpwstr>
  </property>
  <property fmtid="{D5CDD505-2E9C-101B-9397-08002B2CF9AE}" pid="6" name="MSIP_Label_d899a617-f30e-4fb8-b81c-fb6d0b94ac5b_SiteId">
    <vt:lpwstr>545810b0-36cb-4290-8926-48dbc0f9e92f</vt:lpwstr>
  </property>
  <property fmtid="{D5CDD505-2E9C-101B-9397-08002B2CF9AE}" pid="7" name="MSIP_Label_d899a617-f30e-4fb8-b81c-fb6d0b94ac5b_ActionId">
    <vt:lpwstr>4be2e719-9228-4d62-a8a5-a61f29189537</vt:lpwstr>
  </property>
  <property fmtid="{D5CDD505-2E9C-101B-9397-08002B2CF9AE}" pid="8" name="MSIP_Label_d899a617-f30e-4fb8-b81c-fb6d0b94ac5b_ContentBits">
    <vt:lpwstr>0</vt:lpwstr>
  </property>
</Properties>
</file>