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  <p:sldMasterId id="2147483667" r:id="rId2"/>
  </p:sldMasterIdLst>
  <p:notesMasterIdLst>
    <p:notesMasterId r:id="rId13"/>
  </p:notesMasterIdLst>
  <p:sldIdLst>
    <p:sldId id="289" r:id="rId3"/>
    <p:sldId id="297" r:id="rId4"/>
    <p:sldId id="290" r:id="rId5"/>
    <p:sldId id="291" r:id="rId6"/>
    <p:sldId id="284" r:id="rId7"/>
    <p:sldId id="285" r:id="rId8"/>
    <p:sldId id="294" r:id="rId9"/>
    <p:sldId id="295" r:id="rId10"/>
    <p:sldId id="296" r:id="rId11"/>
    <p:sldId id="279" r:id="rId12"/>
  </p:sldIdLst>
  <p:sldSz cx="10693400" cy="756285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教材案" id="{97A7C5D0-4DB0-450F-BC96-2821B487488C}">
          <p14:sldIdLst>
            <p14:sldId id="289"/>
            <p14:sldId id="297"/>
            <p14:sldId id="290"/>
            <p14:sldId id="291"/>
            <p14:sldId id="284"/>
            <p14:sldId id="285"/>
            <p14:sldId id="294"/>
            <p14:sldId id="295"/>
            <p14:sldId id="296"/>
          </p14:sldIdLst>
        </p14:section>
        <p14:section name="事前アンケート" id="{65C54B2A-385B-4498-A839-9DA472A94604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8" userDrawn="1">
          <p15:clr>
            <a:srgbClr val="A4A3A4"/>
          </p15:clr>
        </p15:guide>
        <p15:guide id="2" pos="6536" userDrawn="1">
          <p15:clr>
            <a:srgbClr val="A4A3A4"/>
          </p15:clr>
        </p15:guide>
        <p15:guide id="3" orient="horz" pos="45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AD"/>
    <a:srgbClr val="78CDD0"/>
    <a:srgbClr val="33AAAD"/>
    <a:srgbClr val="78CED0"/>
    <a:srgbClr val="BCD85F"/>
    <a:srgbClr val="82CB9C"/>
    <a:srgbClr val="BDD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48"/>
    <p:restoredTop sz="95842" autoAdjust="0"/>
  </p:normalViewPr>
  <p:slideViewPr>
    <p:cSldViewPr>
      <p:cViewPr varScale="1">
        <p:scale>
          <a:sx n="79" d="100"/>
          <a:sy n="79" d="100"/>
        </p:scale>
        <p:origin x="642" y="96"/>
      </p:cViewPr>
      <p:guideLst>
        <p:guide orient="horz" pos="318"/>
        <p:guide pos="6536"/>
        <p:guide orient="horz" pos="45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145" cy="341504"/>
          </a:xfrm>
          <a:prstGeom prst="rect">
            <a:avLst/>
          </a:prstGeom>
        </p:spPr>
        <p:txBody>
          <a:bodyPr vert="horz" lIns="83878" tIns="41939" rIns="83878" bIns="4193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718" y="0"/>
            <a:ext cx="4305669" cy="341504"/>
          </a:xfrm>
          <a:prstGeom prst="rect">
            <a:avLst/>
          </a:prstGeom>
        </p:spPr>
        <p:txBody>
          <a:bodyPr vert="horz" lIns="83878" tIns="41939" rIns="83878" bIns="41939" rtlCol="0"/>
          <a:lstStyle>
            <a:lvl1pPr algn="r">
              <a:defRPr sz="1100"/>
            </a:lvl1pPr>
          </a:lstStyle>
          <a:p>
            <a:fld id="{D7B08B2E-8576-4C5A-BBD7-AD62C01600B3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6450" y="850900"/>
            <a:ext cx="32464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78" tIns="41939" rIns="83878" bIns="419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524" y="3276430"/>
            <a:ext cx="7950290" cy="2680585"/>
          </a:xfrm>
          <a:prstGeom prst="rect">
            <a:avLst/>
          </a:prstGeom>
        </p:spPr>
        <p:txBody>
          <a:bodyPr vert="horz" lIns="83878" tIns="41939" rIns="83878" bIns="419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65697"/>
            <a:ext cx="4307145" cy="341503"/>
          </a:xfrm>
          <a:prstGeom prst="rect">
            <a:avLst/>
          </a:prstGeom>
        </p:spPr>
        <p:txBody>
          <a:bodyPr vert="horz" lIns="83878" tIns="41939" rIns="83878" bIns="4193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718" y="6465697"/>
            <a:ext cx="4305669" cy="341503"/>
          </a:xfrm>
          <a:prstGeom prst="rect">
            <a:avLst/>
          </a:prstGeom>
        </p:spPr>
        <p:txBody>
          <a:bodyPr vert="horz" lIns="83878" tIns="41939" rIns="83878" bIns="41939" rtlCol="0" anchor="b"/>
          <a:lstStyle>
            <a:lvl1pPr algn="r">
              <a:defRPr sz="1100"/>
            </a:lvl1pPr>
          </a:lstStyle>
          <a:p>
            <a:fld id="{EF20322A-17F7-4358-9153-AD26CB44B8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52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73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490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96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01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64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highlight>
                <a:srgbClr val="FFFF00"/>
              </a:highligh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213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i="0" dirty="0">
              <a:highlight>
                <a:srgbClr val="FFFF00"/>
              </a:highligh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686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42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4292" y="548675"/>
            <a:ext cx="6884814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A1895-40E8-488F-8479-457607A51CDA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60C16-3C0C-48F3-AB01-895BB37817C5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077AE-85A8-4697-AB72-1020A8927565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C0CFA-4B35-4C88-B690-406ECF68B018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4292" y="548675"/>
            <a:ext cx="6884814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D29D1-4344-47F7-8F82-5E40A92BA3E6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668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98A03-CA90-4323-80CE-5C98D111E526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10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90F88-D34F-4B30-B01F-C1C26BD3A9B5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73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F2969-042D-451D-BD72-C5D9A820AECE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27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DCCAC-DF28-4A1C-9D8D-487D1CA6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CF3898D-199D-4EB5-9D6F-B4D5C9CD3D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078C25-528F-46E7-95F4-83E9DF6D15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5E1108F-497A-4FCC-A5E3-2DC090544140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14F13B1-13EC-48C1-8BDC-65247369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804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C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5130" y="720175"/>
            <a:ext cx="902313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7573" y="1375384"/>
            <a:ext cx="8918252" cy="2062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8" name="bg object 18">
            <a:extLst>
              <a:ext uri="{FF2B5EF4-FFF2-40B4-BE49-F238E27FC236}">
                <a16:creationId xmlns:a16="http://schemas.microsoft.com/office/drawing/2014/main" id="{40A325B1-C045-4573-9791-7C3F591F38D2}"/>
              </a:ext>
            </a:extLst>
          </p:cNvPr>
          <p:cNvSpPr/>
          <p:nvPr userDrawn="1"/>
        </p:nvSpPr>
        <p:spPr>
          <a:xfrm>
            <a:off x="179999" y="180003"/>
            <a:ext cx="10332085" cy="7200265"/>
          </a:xfrm>
          <a:custGeom>
            <a:avLst/>
            <a:gdLst/>
            <a:ahLst/>
            <a:cxnLst/>
            <a:rect l="l" t="t" r="r" b="b"/>
            <a:pathLst>
              <a:path w="10332085" h="7200265">
                <a:moveTo>
                  <a:pt x="104851" y="0"/>
                </a:moveTo>
                <a:lnTo>
                  <a:pt x="10227157" y="0"/>
                </a:lnTo>
                <a:lnTo>
                  <a:pt x="10267964" y="8240"/>
                </a:lnTo>
                <a:lnTo>
                  <a:pt x="10301289" y="30713"/>
                </a:lnTo>
                <a:lnTo>
                  <a:pt x="10323757" y="64041"/>
                </a:lnTo>
                <a:lnTo>
                  <a:pt x="10331996" y="104851"/>
                </a:lnTo>
                <a:lnTo>
                  <a:pt x="10331996" y="7095159"/>
                </a:lnTo>
                <a:lnTo>
                  <a:pt x="10323756" y="7135967"/>
                </a:lnTo>
                <a:lnTo>
                  <a:pt x="10301287" y="7169291"/>
                </a:lnTo>
                <a:lnTo>
                  <a:pt x="10267959" y="7191759"/>
                </a:lnTo>
                <a:lnTo>
                  <a:pt x="10227144" y="7199998"/>
                </a:lnTo>
                <a:lnTo>
                  <a:pt x="104851" y="7199998"/>
                </a:lnTo>
                <a:lnTo>
                  <a:pt x="64036" y="7191759"/>
                </a:lnTo>
                <a:lnTo>
                  <a:pt x="30708" y="7169289"/>
                </a:lnTo>
                <a:lnTo>
                  <a:pt x="8239" y="7135961"/>
                </a:lnTo>
                <a:lnTo>
                  <a:pt x="0" y="7095147"/>
                </a:lnTo>
                <a:lnTo>
                  <a:pt x="0" y="104851"/>
                </a:lnTo>
                <a:lnTo>
                  <a:pt x="8239" y="64036"/>
                </a:lnTo>
                <a:lnTo>
                  <a:pt x="30708" y="30708"/>
                </a:lnTo>
                <a:lnTo>
                  <a:pt x="64036" y="8239"/>
                </a:lnTo>
                <a:lnTo>
                  <a:pt x="104851" y="0"/>
                </a:lnTo>
                <a:close/>
              </a:path>
            </a:pathLst>
          </a:custGeom>
          <a:solidFill>
            <a:schemeClr val="bg1"/>
          </a:solidFill>
          <a:ln w="50799">
            <a:solidFill>
              <a:srgbClr val="00AA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3BD0-95EC-408C-8B87-85122D8CBD68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5130" y="720175"/>
            <a:ext cx="902313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7573" y="1375384"/>
            <a:ext cx="8918252" cy="2062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AC17-2FC8-4D23-AE94-ED38C319D2B4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278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812F0ECD-4951-4B6C-876D-236E3EC12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00" y="1863684"/>
            <a:ext cx="10288800" cy="5454456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E00B7E42-1904-4236-A78A-A4650B168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352425"/>
            <a:ext cx="46609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1566863" y="396875"/>
            <a:ext cx="755967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300" dirty="0">
                <a:solidFill>
                  <a:srgbClr val="00AAA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FOT-UDKakugoC80 Pro"/>
              </a:rPr>
              <a:t>クラスのみんなへのアンケ</a:t>
            </a:r>
            <a:r>
              <a:rPr sz="3800" spc="-229" dirty="0">
                <a:solidFill>
                  <a:srgbClr val="00AAA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FOT-UDKakugoC80 Pro"/>
              </a:rPr>
              <a:t>ー</a:t>
            </a:r>
            <a:r>
              <a:rPr sz="3800" dirty="0">
                <a:solidFill>
                  <a:srgbClr val="00AAA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FOT-UDKakugoC80 Pro"/>
              </a:rPr>
              <a:t>ト</a:t>
            </a:r>
          </a:p>
        </p:txBody>
      </p:sp>
      <p:sp>
        <p:nvSpPr>
          <p:cNvPr id="20" name="object 20"/>
          <p:cNvSpPr/>
          <p:nvPr/>
        </p:nvSpPr>
        <p:spPr>
          <a:xfrm>
            <a:off x="3101445" y="1845288"/>
            <a:ext cx="421023" cy="271780"/>
          </a:xfrm>
          <a:custGeom>
            <a:avLst/>
            <a:gdLst/>
            <a:ahLst/>
            <a:cxnLst/>
            <a:rect l="l" t="t" r="r" b="b"/>
            <a:pathLst>
              <a:path w="388620" h="271780">
                <a:moveTo>
                  <a:pt x="388391" y="0"/>
                </a:moveTo>
                <a:lnTo>
                  <a:pt x="0" y="271767"/>
                </a:lnTo>
                <a:lnTo>
                  <a:pt x="388391" y="224497"/>
                </a:lnTo>
                <a:lnTo>
                  <a:pt x="388391" y="0"/>
                </a:lnTo>
                <a:close/>
              </a:path>
            </a:pathLst>
          </a:custGeom>
          <a:solidFill>
            <a:srgbClr val="78C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F96547D-3A1E-F345-9D45-C3F2C641CD82}"/>
              </a:ext>
            </a:extLst>
          </p:cNvPr>
          <p:cNvSpPr txBox="1"/>
          <p:nvPr/>
        </p:nvSpPr>
        <p:spPr>
          <a:xfrm>
            <a:off x="4356100" y="2441028"/>
            <a:ext cx="464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と言われたことはありますか？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91386A7-EB97-3343-980D-C4E981ABDA09}"/>
              </a:ext>
            </a:extLst>
          </p:cNvPr>
          <p:cNvSpPr txBox="1"/>
          <p:nvPr/>
        </p:nvSpPr>
        <p:spPr>
          <a:xfrm>
            <a:off x="1515521" y="1368234"/>
            <a:ext cx="19457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これまでに、</a:t>
            </a:r>
            <a:endParaRPr kumimoji="1" lang="ja-JP" altLang="en-US" sz="25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527F749B-320E-674A-9DAF-D1D36D8DC6E6}"/>
              </a:ext>
            </a:extLst>
          </p:cNvPr>
          <p:cNvSpPr/>
          <p:nvPr/>
        </p:nvSpPr>
        <p:spPr>
          <a:xfrm>
            <a:off x="3490065" y="1190625"/>
            <a:ext cx="5687813" cy="1208042"/>
          </a:xfrm>
          <a:prstGeom prst="roundRect">
            <a:avLst/>
          </a:prstGeom>
          <a:solidFill>
            <a:srgbClr val="78C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object 19"/>
          <p:cNvSpPr txBox="1"/>
          <p:nvPr/>
        </p:nvSpPr>
        <p:spPr>
          <a:xfrm>
            <a:off x="3551267" y="1384388"/>
            <a:ext cx="5667218" cy="8592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R="243204">
              <a:lnSpc>
                <a:spcPct val="100000"/>
              </a:lnSpc>
              <a:spcBef>
                <a:spcPts val="400"/>
              </a:spcBef>
            </a:pP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「女の子／男の子なんだから</a:t>
            </a:r>
          </a:p>
          <a:p>
            <a:pPr marR="192405" algn="r">
              <a:lnSpc>
                <a:spcPct val="100000"/>
              </a:lnSpc>
              <a:spcBef>
                <a:spcPts val="300"/>
              </a:spcBef>
            </a:pP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〇〇しなさい、〇〇してはいけない」</a:t>
            </a:r>
          </a:p>
        </p:txBody>
      </p:sp>
      <p:sp>
        <p:nvSpPr>
          <p:cNvPr id="9" name="object 9"/>
          <p:cNvSpPr/>
          <p:nvPr/>
        </p:nvSpPr>
        <p:spPr>
          <a:xfrm>
            <a:off x="480658" y="3012913"/>
            <a:ext cx="9730740" cy="1971039"/>
          </a:xfrm>
          <a:custGeom>
            <a:avLst/>
            <a:gdLst/>
            <a:ahLst/>
            <a:cxnLst/>
            <a:rect l="l" t="t" r="r" b="b"/>
            <a:pathLst>
              <a:path w="9730740" h="1971039">
                <a:moveTo>
                  <a:pt x="9640379" y="1970544"/>
                </a:moveTo>
                <a:lnTo>
                  <a:pt x="90309" y="1970544"/>
                </a:lnTo>
                <a:lnTo>
                  <a:pt x="55153" y="1963447"/>
                </a:lnTo>
                <a:lnTo>
                  <a:pt x="26447" y="1944092"/>
                </a:lnTo>
                <a:lnTo>
                  <a:pt x="7095" y="1915386"/>
                </a:lnTo>
                <a:lnTo>
                  <a:pt x="0" y="1880235"/>
                </a:lnTo>
                <a:lnTo>
                  <a:pt x="0" y="90309"/>
                </a:lnTo>
                <a:lnTo>
                  <a:pt x="7095" y="55153"/>
                </a:lnTo>
                <a:lnTo>
                  <a:pt x="26447" y="26447"/>
                </a:lnTo>
                <a:lnTo>
                  <a:pt x="55153" y="7095"/>
                </a:lnTo>
                <a:lnTo>
                  <a:pt x="90309" y="0"/>
                </a:lnTo>
                <a:lnTo>
                  <a:pt x="9640379" y="0"/>
                </a:lnTo>
                <a:lnTo>
                  <a:pt x="9675530" y="7095"/>
                </a:lnTo>
                <a:lnTo>
                  <a:pt x="9704236" y="26447"/>
                </a:lnTo>
                <a:lnTo>
                  <a:pt x="9723591" y="55153"/>
                </a:lnTo>
                <a:lnTo>
                  <a:pt x="9730689" y="90309"/>
                </a:lnTo>
                <a:lnTo>
                  <a:pt x="9730689" y="1880235"/>
                </a:lnTo>
                <a:lnTo>
                  <a:pt x="9723591" y="1915386"/>
                </a:lnTo>
                <a:lnTo>
                  <a:pt x="9704236" y="1944092"/>
                </a:lnTo>
                <a:lnTo>
                  <a:pt x="9675530" y="1963447"/>
                </a:lnTo>
                <a:lnTo>
                  <a:pt x="9640379" y="1970544"/>
                </a:lnTo>
                <a:close/>
              </a:path>
            </a:pathLst>
          </a:custGeom>
          <a:ln w="50800">
            <a:solidFill>
              <a:srgbClr val="00AAAD"/>
            </a:solidFill>
          </a:ln>
        </p:spPr>
        <p:txBody>
          <a:bodyPr wrap="square" lIns="180000" tIns="576000" rIns="180000" bIns="0" rtlCol="0" anchor="t"/>
          <a:lstStyle/>
          <a:p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4D73093-A0FF-E246-8D82-DBF71F0DC128}"/>
              </a:ext>
            </a:extLst>
          </p:cNvPr>
          <p:cNvSpPr txBox="1"/>
          <p:nvPr/>
        </p:nvSpPr>
        <p:spPr>
          <a:xfrm>
            <a:off x="876658" y="3115512"/>
            <a:ext cx="63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あったとしたら、どんなことを言われましたか？</a:t>
            </a:r>
            <a:endParaRPr kumimoji="1" lang="ja-JP" altLang="en-US" sz="2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33" name="object 9">
            <a:extLst>
              <a:ext uri="{FF2B5EF4-FFF2-40B4-BE49-F238E27FC236}">
                <a16:creationId xmlns:a16="http://schemas.microsoft.com/office/drawing/2014/main" id="{FDB3240E-10C0-4A96-9177-49BA8E3D1C13}"/>
              </a:ext>
            </a:extLst>
          </p:cNvPr>
          <p:cNvGrpSpPr/>
          <p:nvPr/>
        </p:nvGrpSpPr>
        <p:grpSpPr>
          <a:xfrm>
            <a:off x="654097" y="3186175"/>
            <a:ext cx="216535" cy="289560"/>
            <a:chOff x="642837" y="5235674"/>
            <a:chExt cx="216535" cy="289560"/>
          </a:xfrm>
        </p:grpSpPr>
        <p:sp>
          <p:nvSpPr>
            <p:cNvPr id="34" name="object 10">
              <a:extLst>
                <a:ext uri="{FF2B5EF4-FFF2-40B4-BE49-F238E27FC236}">
                  <a16:creationId xmlns:a16="http://schemas.microsoft.com/office/drawing/2014/main" id="{AFF991D8-0FFB-41EE-922F-6787BFF38795}"/>
                </a:ext>
              </a:extLst>
            </p:cNvPr>
            <p:cNvSpPr/>
            <p:nvPr/>
          </p:nvSpPr>
          <p:spPr>
            <a:xfrm>
              <a:off x="654584" y="5247421"/>
              <a:ext cx="193040" cy="266065"/>
            </a:xfrm>
            <a:custGeom>
              <a:avLst/>
              <a:gdLst/>
              <a:ahLst/>
              <a:cxnLst/>
              <a:rect l="l" t="t" r="r" b="b"/>
              <a:pathLst>
                <a:path w="193040" h="266064">
                  <a:moveTo>
                    <a:pt x="83045" y="0"/>
                  </a:moveTo>
                  <a:lnTo>
                    <a:pt x="0" y="47955"/>
                  </a:lnTo>
                  <a:lnTo>
                    <a:pt x="109867" y="238264"/>
                  </a:lnTo>
                  <a:lnTo>
                    <a:pt x="180949" y="265468"/>
                  </a:lnTo>
                  <a:lnTo>
                    <a:pt x="192925" y="190309"/>
                  </a:lnTo>
                  <a:lnTo>
                    <a:pt x="83045" y="0"/>
                  </a:lnTo>
                  <a:close/>
                </a:path>
              </a:pathLst>
            </a:custGeom>
            <a:ln w="22910">
              <a:solidFill>
                <a:srgbClr val="00AA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1">
              <a:extLst>
                <a:ext uri="{FF2B5EF4-FFF2-40B4-BE49-F238E27FC236}">
                  <a16:creationId xmlns:a16="http://schemas.microsoft.com/office/drawing/2014/main" id="{ED6B111F-133F-4CDF-8744-2DDED1DEA58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770" y="5275185"/>
              <a:ext cx="193192" cy="23770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480658" y="5127822"/>
            <a:ext cx="9730740" cy="1971039"/>
          </a:xfrm>
          <a:custGeom>
            <a:avLst/>
            <a:gdLst/>
            <a:ahLst/>
            <a:cxnLst/>
            <a:rect l="l" t="t" r="r" b="b"/>
            <a:pathLst>
              <a:path w="9730740" h="1971040">
                <a:moveTo>
                  <a:pt x="9640379" y="1970544"/>
                </a:moveTo>
                <a:lnTo>
                  <a:pt x="90309" y="1970544"/>
                </a:lnTo>
                <a:lnTo>
                  <a:pt x="55153" y="1963447"/>
                </a:lnTo>
                <a:lnTo>
                  <a:pt x="26447" y="1944092"/>
                </a:lnTo>
                <a:lnTo>
                  <a:pt x="7095" y="1915386"/>
                </a:lnTo>
                <a:lnTo>
                  <a:pt x="0" y="1880235"/>
                </a:lnTo>
                <a:lnTo>
                  <a:pt x="0" y="90309"/>
                </a:lnTo>
                <a:lnTo>
                  <a:pt x="7095" y="55153"/>
                </a:lnTo>
                <a:lnTo>
                  <a:pt x="26447" y="26447"/>
                </a:lnTo>
                <a:lnTo>
                  <a:pt x="55153" y="7095"/>
                </a:lnTo>
                <a:lnTo>
                  <a:pt x="90309" y="0"/>
                </a:lnTo>
                <a:lnTo>
                  <a:pt x="9640379" y="0"/>
                </a:lnTo>
                <a:lnTo>
                  <a:pt x="9675530" y="7095"/>
                </a:lnTo>
                <a:lnTo>
                  <a:pt x="9704236" y="26447"/>
                </a:lnTo>
                <a:lnTo>
                  <a:pt x="9723591" y="55153"/>
                </a:lnTo>
                <a:lnTo>
                  <a:pt x="9730689" y="90309"/>
                </a:lnTo>
                <a:lnTo>
                  <a:pt x="9730689" y="1880235"/>
                </a:lnTo>
                <a:lnTo>
                  <a:pt x="9723591" y="1915386"/>
                </a:lnTo>
                <a:lnTo>
                  <a:pt x="9704236" y="1944092"/>
                </a:lnTo>
                <a:lnTo>
                  <a:pt x="9675530" y="1963447"/>
                </a:lnTo>
                <a:lnTo>
                  <a:pt x="9640379" y="1970544"/>
                </a:lnTo>
                <a:close/>
              </a:path>
            </a:pathLst>
          </a:custGeom>
          <a:ln w="50800">
            <a:solidFill>
              <a:srgbClr val="00AAAD"/>
            </a:solidFill>
          </a:ln>
        </p:spPr>
        <p:txBody>
          <a:bodyPr wrap="square" lIns="180000" tIns="576000" rIns="180000" bIns="0" rtlCol="0" anchor="t"/>
          <a:lstStyle/>
          <a:p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4467" y="5253740"/>
            <a:ext cx="852703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そのとき、どんな</a:t>
            </a:r>
            <a:r>
              <a:rPr lang="ja-JP" altLang="en-US"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気持ち</a:t>
            </a:r>
            <a:r>
              <a:rPr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になりましたか</a:t>
            </a:r>
            <a:r>
              <a:rPr lang="ja-JP" altLang="en-US"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？自由</a:t>
            </a:r>
            <a:r>
              <a:rPr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に書いてください。</a:t>
            </a:r>
          </a:p>
        </p:txBody>
      </p:sp>
      <p:grpSp>
        <p:nvGrpSpPr>
          <p:cNvPr id="36" name="object 9">
            <a:extLst>
              <a:ext uri="{FF2B5EF4-FFF2-40B4-BE49-F238E27FC236}">
                <a16:creationId xmlns:a16="http://schemas.microsoft.com/office/drawing/2014/main" id="{A51D29FC-C179-4C61-B02D-EDA990F0C966}"/>
              </a:ext>
            </a:extLst>
          </p:cNvPr>
          <p:cNvGrpSpPr/>
          <p:nvPr/>
        </p:nvGrpSpPr>
        <p:grpSpPr>
          <a:xfrm>
            <a:off x="665358" y="5308638"/>
            <a:ext cx="216535" cy="289560"/>
            <a:chOff x="642837" y="5235674"/>
            <a:chExt cx="216535" cy="289560"/>
          </a:xfrm>
        </p:grpSpPr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E5A11EB4-60B6-4E95-9B82-C52ACC8A6952}"/>
                </a:ext>
              </a:extLst>
            </p:cNvPr>
            <p:cNvSpPr/>
            <p:nvPr/>
          </p:nvSpPr>
          <p:spPr>
            <a:xfrm>
              <a:off x="654584" y="5247421"/>
              <a:ext cx="193040" cy="266065"/>
            </a:xfrm>
            <a:custGeom>
              <a:avLst/>
              <a:gdLst/>
              <a:ahLst/>
              <a:cxnLst/>
              <a:rect l="l" t="t" r="r" b="b"/>
              <a:pathLst>
                <a:path w="193040" h="266064">
                  <a:moveTo>
                    <a:pt x="83045" y="0"/>
                  </a:moveTo>
                  <a:lnTo>
                    <a:pt x="0" y="47955"/>
                  </a:lnTo>
                  <a:lnTo>
                    <a:pt x="109867" y="238264"/>
                  </a:lnTo>
                  <a:lnTo>
                    <a:pt x="180949" y="265468"/>
                  </a:lnTo>
                  <a:lnTo>
                    <a:pt x="192925" y="190309"/>
                  </a:lnTo>
                  <a:lnTo>
                    <a:pt x="83045" y="0"/>
                  </a:lnTo>
                  <a:close/>
                </a:path>
              </a:pathLst>
            </a:custGeom>
            <a:ln w="22910">
              <a:solidFill>
                <a:srgbClr val="00AA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1">
              <a:extLst>
                <a:ext uri="{FF2B5EF4-FFF2-40B4-BE49-F238E27FC236}">
                  <a16:creationId xmlns:a16="http://schemas.microsoft.com/office/drawing/2014/main" id="{528948BF-EC2C-43A1-8577-AA5925B9C04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770" y="5275185"/>
              <a:ext cx="193192" cy="237707"/>
            </a:xfrm>
            <a:prstGeom prst="rect">
              <a:avLst/>
            </a:prstGeom>
          </p:spPr>
        </p:pic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A70742A-6AC8-4FCE-BD43-3360CF045210}"/>
              </a:ext>
            </a:extLst>
          </p:cNvPr>
          <p:cNvSpPr/>
          <p:nvPr/>
        </p:nvSpPr>
        <p:spPr>
          <a:xfrm>
            <a:off x="9180000" y="65913"/>
            <a:ext cx="1440000" cy="34016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事前アンケート</a:t>
            </a:r>
          </a:p>
        </p:txBody>
      </p:sp>
    </p:spTree>
    <p:extLst>
      <p:ext uri="{BB962C8B-B14F-4D97-AF65-F5344CB8AC3E}">
        <p14:creationId xmlns:p14="http://schemas.microsoft.com/office/powerpoint/2010/main" val="223211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ECE1DBC0-6E4D-4489-9CA7-540AE6473E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2869" y="567768"/>
            <a:ext cx="8661400" cy="23114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「女の子／男の子なんだから</a:t>
            </a:r>
          </a:p>
          <a:p>
            <a:pPr marL="266700" marR="5080">
              <a:lnSpc>
                <a:spcPct val="125000"/>
              </a:lnSpc>
            </a:pP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〇〇しなさい</a:t>
            </a:r>
            <a:r>
              <a:rPr spc="-20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〇〇してはいけない」 と言われたことはありますか？</a:t>
            </a: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7159F5E7-4329-4A70-A6E6-BC92A494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2959501"/>
            <a:ext cx="7620000" cy="4406900"/>
          </a:xfrm>
          <a:prstGeom prst="rect">
            <a:avLst/>
          </a:prstGeom>
        </p:spPr>
      </p:pic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0FACB74-1736-487A-ABAC-ED2332FB0B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16418" y="7116604"/>
            <a:ext cx="2459482" cy="246221"/>
          </a:xfrm>
        </p:spPr>
        <p:txBody>
          <a:bodyPr/>
          <a:lstStyle/>
          <a:p>
            <a:fld id="{B6F15528-21DE-4FAA-801E-634DDDAF4B2B}" type="slidenum">
              <a:rPr lang="en-US" altLang="ja-JP" sz="1600" smtClean="0"/>
              <a:t>1</a:t>
            </a:fld>
            <a:endParaRPr lang="en-US" altLang="ja-JP" sz="1600"/>
          </a:p>
        </p:txBody>
      </p:sp>
    </p:spTree>
    <p:extLst>
      <p:ext uri="{BB962C8B-B14F-4D97-AF65-F5344CB8AC3E}">
        <p14:creationId xmlns:p14="http://schemas.microsoft.com/office/powerpoint/2010/main" val="127623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6">
            <a:extLst>
              <a:ext uri="{FF2B5EF4-FFF2-40B4-BE49-F238E27FC236}">
                <a16:creationId xmlns:a16="http://schemas.microsoft.com/office/drawing/2014/main" id="{AABE7166-4A8C-4313-A20A-C772328430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6604"/>
            <a:ext cx="2459482" cy="246221"/>
          </a:xfrm>
        </p:spPr>
        <p:txBody>
          <a:bodyPr/>
          <a:lstStyle/>
          <a:p>
            <a:r>
              <a:rPr lang="en-US" altLang="ja-JP" sz="1600" dirty="0"/>
              <a:t>2</a:t>
            </a:r>
          </a:p>
        </p:txBody>
      </p:sp>
      <p:pic>
        <p:nvPicPr>
          <p:cNvPr id="12" name="図 11" descr="図形&#10;&#10;低い精度で自動的に生成された説明">
            <a:extLst>
              <a:ext uri="{FF2B5EF4-FFF2-40B4-BE49-F238E27FC236}">
                <a16:creationId xmlns:a16="http://schemas.microsoft.com/office/drawing/2014/main" id="{E22C985E-3EE2-4342-A053-AC6F27FAB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70" y="352425"/>
            <a:ext cx="1082130" cy="1828800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86FA2D94-F213-0C4E-83EB-BFAEFD60BC53}"/>
              </a:ext>
            </a:extLst>
          </p:cNvPr>
          <p:cNvSpPr txBox="1">
            <a:spLocks/>
          </p:cNvSpPr>
          <p:nvPr/>
        </p:nvSpPr>
        <p:spPr>
          <a:xfrm>
            <a:off x="1244600" y="856934"/>
            <a:ext cx="6540500" cy="1397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 b="1" i="0">
                <a:solidFill>
                  <a:srgbClr val="231F20"/>
                </a:solidFill>
                <a:latin typeface="YuGothic"/>
                <a:ea typeface="+mj-ea"/>
                <a:cs typeface="YuGothic"/>
              </a:defRPr>
            </a:lvl1pPr>
          </a:lstStyle>
          <a:p>
            <a:pPr marR="5080" algn="r">
              <a:spcBef>
                <a:spcPts val="100"/>
              </a:spcBef>
            </a:pPr>
            <a:r>
              <a:rPr lang="ja-JP" altLang="en-US" sz="45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この子たちが好きな色は</a:t>
            </a:r>
          </a:p>
          <a:p>
            <a:pPr marR="5080" algn="r">
              <a:spcBef>
                <a:spcPts val="100"/>
              </a:spcBef>
            </a:pPr>
            <a:r>
              <a:rPr lang="ja-JP" altLang="en-US" sz="45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何だと思う</a:t>
            </a:r>
            <a:endParaRPr kumimoji="0" lang="ja-JP" altLang="en-US" sz="4500" kern="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FABE23AE-73A2-43A0-8476-DA7605B9A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89" y="2397125"/>
            <a:ext cx="1473200" cy="2146300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186C47BD-509B-41BC-81EF-D763FA692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3" y="1914525"/>
            <a:ext cx="1270000" cy="2628900"/>
          </a:xfrm>
          <a:prstGeom prst="rect">
            <a:avLst/>
          </a:prstGeom>
        </p:spPr>
      </p:pic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7014BDCF-2833-4EB7-B57E-3E9C33F07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28" y="2181225"/>
            <a:ext cx="1257300" cy="2362200"/>
          </a:xfrm>
          <a:prstGeom prst="rect">
            <a:avLst/>
          </a:prstGeom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A5BAEB8B-F31A-4BA6-A020-0146EF8D84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00" y="2397125"/>
            <a:ext cx="1244600" cy="2146300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800A42F3-0AA4-459D-964F-4323848372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47" y="3824131"/>
            <a:ext cx="4503107" cy="32924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679815" y="548675"/>
            <a:ext cx="93325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61260" algn="l"/>
              </a:tabLst>
            </a:pP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それぞれいろいろな考えがあるよね</a:t>
            </a:r>
          </a:p>
        </p:txBody>
      </p:sp>
      <p:sp>
        <p:nvSpPr>
          <p:cNvPr id="42" name="object 42"/>
          <p:cNvSpPr/>
          <p:nvPr/>
        </p:nvSpPr>
        <p:spPr>
          <a:xfrm>
            <a:off x="3680623" y="2714625"/>
            <a:ext cx="3248873" cy="1164146"/>
          </a:xfrm>
          <a:custGeom>
            <a:avLst/>
            <a:gdLst/>
            <a:ahLst/>
            <a:cxnLst/>
            <a:rect l="l" t="t" r="r" b="b"/>
            <a:pathLst>
              <a:path w="3183254" h="1640204">
                <a:moveTo>
                  <a:pt x="2953499" y="0"/>
                </a:moveTo>
                <a:lnTo>
                  <a:pt x="229273" y="0"/>
                </a:lnTo>
                <a:lnTo>
                  <a:pt x="183064" y="4658"/>
                </a:lnTo>
                <a:lnTo>
                  <a:pt x="140026" y="18018"/>
                </a:lnTo>
                <a:lnTo>
                  <a:pt x="101080" y="39157"/>
                </a:lnTo>
                <a:lnTo>
                  <a:pt x="67149" y="67154"/>
                </a:lnTo>
                <a:lnTo>
                  <a:pt x="39154" y="101086"/>
                </a:lnTo>
                <a:lnTo>
                  <a:pt x="18016" y="140031"/>
                </a:lnTo>
                <a:lnTo>
                  <a:pt x="4657" y="183068"/>
                </a:lnTo>
                <a:lnTo>
                  <a:pt x="0" y="229273"/>
                </a:lnTo>
                <a:lnTo>
                  <a:pt x="0" y="1134821"/>
                </a:lnTo>
                <a:lnTo>
                  <a:pt x="4657" y="1181029"/>
                </a:lnTo>
                <a:lnTo>
                  <a:pt x="18016" y="1224067"/>
                </a:lnTo>
                <a:lnTo>
                  <a:pt x="39154" y="1263013"/>
                </a:lnTo>
                <a:lnTo>
                  <a:pt x="67149" y="1296944"/>
                </a:lnTo>
                <a:lnTo>
                  <a:pt x="101080" y="1324940"/>
                </a:lnTo>
                <a:lnTo>
                  <a:pt x="140026" y="1346077"/>
                </a:lnTo>
                <a:lnTo>
                  <a:pt x="183064" y="1359436"/>
                </a:lnTo>
                <a:lnTo>
                  <a:pt x="229273" y="1364094"/>
                </a:lnTo>
                <a:lnTo>
                  <a:pt x="1184808" y="1364094"/>
                </a:lnTo>
                <a:lnTo>
                  <a:pt x="1366342" y="1639862"/>
                </a:lnTo>
                <a:lnTo>
                  <a:pt x="1371955" y="1364094"/>
                </a:lnTo>
                <a:lnTo>
                  <a:pt x="2953499" y="1364094"/>
                </a:lnTo>
                <a:lnTo>
                  <a:pt x="2999704" y="1359436"/>
                </a:lnTo>
                <a:lnTo>
                  <a:pt x="3042740" y="1346077"/>
                </a:lnTo>
                <a:lnTo>
                  <a:pt x="3081685" y="1324940"/>
                </a:lnTo>
                <a:lnTo>
                  <a:pt x="3115617" y="1296944"/>
                </a:lnTo>
                <a:lnTo>
                  <a:pt x="3143614" y="1263013"/>
                </a:lnTo>
                <a:lnTo>
                  <a:pt x="3164754" y="1224067"/>
                </a:lnTo>
                <a:lnTo>
                  <a:pt x="3178114" y="1181029"/>
                </a:lnTo>
                <a:lnTo>
                  <a:pt x="3182772" y="1134821"/>
                </a:lnTo>
                <a:lnTo>
                  <a:pt x="3182772" y="229273"/>
                </a:lnTo>
                <a:lnTo>
                  <a:pt x="3178114" y="183068"/>
                </a:lnTo>
                <a:lnTo>
                  <a:pt x="3164754" y="140031"/>
                </a:lnTo>
                <a:lnTo>
                  <a:pt x="3143614" y="101086"/>
                </a:lnTo>
                <a:lnTo>
                  <a:pt x="3115617" y="67154"/>
                </a:lnTo>
                <a:lnTo>
                  <a:pt x="3081685" y="39157"/>
                </a:lnTo>
                <a:lnTo>
                  <a:pt x="3042740" y="18018"/>
                </a:lnTo>
                <a:lnTo>
                  <a:pt x="2999704" y="4658"/>
                </a:lnTo>
                <a:lnTo>
                  <a:pt x="2953499" y="0"/>
                </a:lnTo>
                <a:close/>
              </a:path>
            </a:pathLst>
          </a:custGeom>
          <a:ln w="50800">
            <a:solidFill>
              <a:srgbClr val="78CE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508479" y="1962513"/>
            <a:ext cx="2794245" cy="1388375"/>
          </a:xfrm>
          <a:custGeom>
            <a:avLst/>
            <a:gdLst/>
            <a:ahLst/>
            <a:cxnLst/>
            <a:rect l="l" t="t" r="r" b="b"/>
            <a:pathLst>
              <a:path w="2065654" h="1269364">
                <a:moveTo>
                  <a:pt x="1836140" y="0"/>
                </a:moveTo>
                <a:lnTo>
                  <a:pt x="229273" y="0"/>
                </a:lnTo>
                <a:lnTo>
                  <a:pt x="183068" y="4658"/>
                </a:lnTo>
                <a:lnTo>
                  <a:pt x="140031" y="18018"/>
                </a:lnTo>
                <a:lnTo>
                  <a:pt x="101086" y="39157"/>
                </a:lnTo>
                <a:lnTo>
                  <a:pt x="67154" y="67154"/>
                </a:lnTo>
                <a:lnTo>
                  <a:pt x="39157" y="101086"/>
                </a:lnTo>
                <a:lnTo>
                  <a:pt x="18018" y="140031"/>
                </a:lnTo>
                <a:lnTo>
                  <a:pt x="4658" y="183068"/>
                </a:lnTo>
                <a:lnTo>
                  <a:pt x="0" y="229273"/>
                </a:lnTo>
                <a:lnTo>
                  <a:pt x="0" y="763854"/>
                </a:lnTo>
                <a:lnTo>
                  <a:pt x="4658" y="810063"/>
                </a:lnTo>
                <a:lnTo>
                  <a:pt x="18018" y="853102"/>
                </a:lnTo>
                <a:lnTo>
                  <a:pt x="39157" y="892050"/>
                </a:lnTo>
                <a:lnTo>
                  <a:pt x="67154" y="925983"/>
                </a:lnTo>
                <a:lnTo>
                  <a:pt x="101086" y="953981"/>
                </a:lnTo>
                <a:lnTo>
                  <a:pt x="140031" y="975121"/>
                </a:lnTo>
                <a:lnTo>
                  <a:pt x="183068" y="988481"/>
                </a:lnTo>
                <a:lnTo>
                  <a:pt x="229273" y="993140"/>
                </a:lnTo>
                <a:lnTo>
                  <a:pt x="953147" y="993140"/>
                </a:lnTo>
                <a:lnTo>
                  <a:pt x="1046721" y="1268895"/>
                </a:lnTo>
                <a:lnTo>
                  <a:pt x="1140294" y="993140"/>
                </a:lnTo>
                <a:lnTo>
                  <a:pt x="1836140" y="993140"/>
                </a:lnTo>
                <a:lnTo>
                  <a:pt x="1882345" y="988481"/>
                </a:lnTo>
                <a:lnTo>
                  <a:pt x="1925381" y="975121"/>
                </a:lnTo>
                <a:lnTo>
                  <a:pt x="1964327" y="953981"/>
                </a:lnTo>
                <a:lnTo>
                  <a:pt x="1998259" y="925983"/>
                </a:lnTo>
                <a:lnTo>
                  <a:pt x="2026256" y="892050"/>
                </a:lnTo>
                <a:lnTo>
                  <a:pt x="2047395" y="853102"/>
                </a:lnTo>
                <a:lnTo>
                  <a:pt x="2060755" y="810063"/>
                </a:lnTo>
                <a:lnTo>
                  <a:pt x="2065413" y="763854"/>
                </a:lnTo>
                <a:lnTo>
                  <a:pt x="2065413" y="229273"/>
                </a:lnTo>
                <a:lnTo>
                  <a:pt x="2060755" y="183068"/>
                </a:lnTo>
                <a:lnTo>
                  <a:pt x="2047395" y="140031"/>
                </a:lnTo>
                <a:lnTo>
                  <a:pt x="2026256" y="101086"/>
                </a:lnTo>
                <a:lnTo>
                  <a:pt x="1998259" y="67154"/>
                </a:lnTo>
                <a:lnTo>
                  <a:pt x="1964327" y="39157"/>
                </a:lnTo>
                <a:lnTo>
                  <a:pt x="1925381" y="18018"/>
                </a:lnTo>
                <a:lnTo>
                  <a:pt x="1882345" y="4658"/>
                </a:lnTo>
                <a:lnTo>
                  <a:pt x="1836140" y="0"/>
                </a:lnTo>
                <a:close/>
              </a:path>
            </a:pathLst>
          </a:custGeom>
          <a:ln w="50800">
            <a:solidFill>
              <a:srgbClr val="78CE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46">
            <a:extLst>
              <a:ext uri="{FF2B5EF4-FFF2-40B4-BE49-F238E27FC236}">
                <a16:creationId xmlns:a16="http://schemas.microsoft.com/office/drawing/2014/main" id="{50CBC88E-F5B3-8646-8EEB-AF948B20FED1}"/>
              </a:ext>
            </a:extLst>
          </p:cNvPr>
          <p:cNvSpPr/>
          <p:nvPr/>
        </p:nvSpPr>
        <p:spPr>
          <a:xfrm>
            <a:off x="7003027" y="1360201"/>
            <a:ext cx="3131218" cy="1735424"/>
          </a:xfrm>
          <a:custGeom>
            <a:avLst/>
            <a:gdLst/>
            <a:ahLst/>
            <a:cxnLst/>
            <a:rect l="l" t="t" r="r" b="b"/>
            <a:pathLst>
              <a:path w="2799715" h="1701164">
                <a:moveTo>
                  <a:pt x="2570175" y="0"/>
                </a:moveTo>
                <a:lnTo>
                  <a:pt x="229273" y="0"/>
                </a:lnTo>
                <a:lnTo>
                  <a:pt x="183068" y="4658"/>
                </a:lnTo>
                <a:lnTo>
                  <a:pt x="140031" y="18018"/>
                </a:lnTo>
                <a:lnTo>
                  <a:pt x="101086" y="39157"/>
                </a:lnTo>
                <a:lnTo>
                  <a:pt x="67154" y="67154"/>
                </a:lnTo>
                <a:lnTo>
                  <a:pt x="39157" y="101086"/>
                </a:lnTo>
                <a:lnTo>
                  <a:pt x="18018" y="140031"/>
                </a:lnTo>
                <a:lnTo>
                  <a:pt x="4658" y="183068"/>
                </a:lnTo>
                <a:lnTo>
                  <a:pt x="0" y="229273"/>
                </a:lnTo>
                <a:lnTo>
                  <a:pt x="0" y="1195857"/>
                </a:lnTo>
                <a:lnTo>
                  <a:pt x="4658" y="1242062"/>
                </a:lnTo>
                <a:lnTo>
                  <a:pt x="18018" y="1285098"/>
                </a:lnTo>
                <a:lnTo>
                  <a:pt x="39157" y="1324043"/>
                </a:lnTo>
                <a:lnTo>
                  <a:pt x="67154" y="1357976"/>
                </a:lnTo>
                <a:lnTo>
                  <a:pt x="101086" y="1385972"/>
                </a:lnTo>
                <a:lnTo>
                  <a:pt x="140031" y="1407112"/>
                </a:lnTo>
                <a:lnTo>
                  <a:pt x="183068" y="1420472"/>
                </a:lnTo>
                <a:lnTo>
                  <a:pt x="229273" y="1425130"/>
                </a:lnTo>
                <a:lnTo>
                  <a:pt x="1375511" y="1425130"/>
                </a:lnTo>
                <a:lnTo>
                  <a:pt x="1381125" y="1700885"/>
                </a:lnTo>
                <a:lnTo>
                  <a:pt x="1562658" y="1425130"/>
                </a:lnTo>
                <a:lnTo>
                  <a:pt x="2570175" y="1425130"/>
                </a:lnTo>
                <a:lnTo>
                  <a:pt x="2616380" y="1420472"/>
                </a:lnTo>
                <a:lnTo>
                  <a:pt x="2659416" y="1407112"/>
                </a:lnTo>
                <a:lnTo>
                  <a:pt x="2698361" y="1385972"/>
                </a:lnTo>
                <a:lnTo>
                  <a:pt x="2732293" y="1357976"/>
                </a:lnTo>
                <a:lnTo>
                  <a:pt x="2760290" y="1324043"/>
                </a:lnTo>
                <a:lnTo>
                  <a:pt x="2781430" y="1285098"/>
                </a:lnTo>
                <a:lnTo>
                  <a:pt x="2794790" y="1242062"/>
                </a:lnTo>
                <a:lnTo>
                  <a:pt x="2799448" y="1195857"/>
                </a:lnTo>
                <a:lnTo>
                  <a:pt x="2799448" y="229273"/>
                </a:lnTo>
                <a:lnTo>
                  <a:pt x="2794790" y="183068"/>
                </a:lnTo>
                <a:lnTo>
                  <a:pt x="2781430" y="140031"/>
                </a:lnTo>
                <a:lnTo>
                  <a:pt x="2760290" y="101086"/>
                </a:lnTo>
                <a:lnTo>
                  <a:pt x="2732293" y="67154"/>
                </a:lnTo>
                <a:lnTo>
                  <a:pt x="2698361" y="39157"/>
                </a:lnTo>
                <a:lnTo>
                  <a:pt x="2659416" y="18018"/>
                </a:lnTo>
                <a:lnTo>
                  <a:pt x="2616380" y="4658"/>
                </a:lnTo>
                <a:lnTo>
                  <a:pt x="2570175" y="0"/>
                </a:lnTo>
                <a:close/>
              </a:path>
            </a:pathLst>
          </a:custGeom>
          <a:ln w="50800">
            <a:solidFill>
              <a:srgbClr val="78CE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スライド番号プレースホルダー 6">
            <a:extLst>
              <a:ext uri="{FF2B5EF4-FFF2-40B4-BE49-F238E27FC236}">
                <a16:creationId xmlns:a16="http://schemas.microsoft.com/office/drawing/2014/main" id="{DE82F7C2-28DE-409D-B5C5-BEA9496B69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6604"/>
            <a:ext cx="2459482" cy="246221"/>
          </a:xfrm>
        </p:spPr>
        <p:txBody>
          <a:bodyPr/>
          <a:lstStyle/>
          <a:p>
            <a:r>
              <a:rPr lang="en-US" altLang="ja-JP" sz="1600" dirty="0"/>
              <a:t>3</a:t>
            </a:r>
          </a:p>
        </p:txBody>
      </p:sp>
      <p:sp>
        <p:nvSpPr>
          <p:cNvPr id="17" name="object 39">
            <a:extLst>
              <a:ext uri="{FF2B5EF4-FFF2-40B4-BE49-F238E27FC236}">
                <a16:creationId xmlns:a16="http://schemas.microsoft.com/office/drawing/2014/main" id="{6ADAF5DF-46FB-4B20-92E8-84A0682A7E45}"/>
              </a:ext>
            </a:extLst>
          </p:cNvPr>
          <p:cNvSpPr txBox="1"/>
          <p:nvPr/>
        </p:nvSpPr>
        <p:spPr>
          <a:xfrm>
            <a:off x="3741287" y="3014534"/>
            <a:ext cx="3209508" cy="386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299"/>
              </a:lnSpc>
            </a:pP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ゲームで遊びたいな</a:t>
            </a:r>
            <a:r>
              <a:rPr lang="ja-JP" altLang="en-US" sz="2500" b="1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！</a:t>
            </a:r>
            <a:endParaRPr sz="25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</p:txBody>
      </p:sp>
      <p:sp>
        <p:nvSpPr>
          <p:cNvPr id="18" name="object 40">
            <a:extLst>
              <a:ext uri="{FF2B5EF4-FFF2-40B4-BE49-F238E27FC236}">
                <a16:creationId xmlns:a16="http://schemas.microsoft.com/office/drawing/2014/main" id="{F80BDFA5-61D1-42C5-939E-046437F634DD}"/>
              </a:ext>
            </a:extLst>
          </p:cNvPr>
          <p:cNvSpPr txBox="1"/>
          <p:nvPr/>
        </p:nvSpPr>
        <p:spPr>
          <a:xfrm>
            <a:off x="605043" y="2093874"/>
            <a:ext cx="2651193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野球</a:t>
            </a: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を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習ってみたいな</a:t>
            </a: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！</a:t>
            </a:r>
            <a:endParaRPr sz="25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</p:txBody>
      </p:sp>
      <p:sp>
        <p:nvSpPr>
          <p:cNvPr id="19" name="object 41">
            <a:extLst>
              <a:ext uri="{FF2B5EF4-FFF2-40B4-BE49-F238E27FC236}">
                <a16:creationId xmlns:a16="http://schemas.microsoft.com/office/drawing/2014/main" id="{B1E83A30-1C39-4BEC-912C-BCCF277BCEB9}"/>
              </a:ext>
            </a:extLst>
          </p:cNvPr>
          <p:cNvSpPr txBox="1"/>
          <p:nvPr/>
        </p:nvSpPr>
        <p:spPr>
          <a:xfrm>
            <a:off x="7183073" y="1482265"/>
            <a:ext cx="2964227" cy="1192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料理</a:t>
            </a: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を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うまく</a:t>
            </a:r>
            <a:r>
              <a:rPr lang="ja-JP" altLang="en-US" sz="2500" b="1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作れる</a:t>
            </a:r>
            <a:r>
              <a:rPr sz="2500" b="1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ように</a:t>
            </a:r>
            <a:endParaRPr lang="en-US" sz="2500" b="1" spc="-5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  <a:p>
            <a:pPr marL="12700">
              <a:spcBef>
                <a:spcPts val="100"/>
              </a:spcBef>
            </a:pPr>
            <a:r>
              <a:rPr lang="ja-JP" altLang="en-US" sz="2500" b="1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なりたいな！</a:t>
            </a:r>
            <a:endParaRPr lang="ja-JP" altLang="en-US" sz="25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</p:txBody>
      </p:sp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8AEF0873-8C75-4482-8895-E9E84D400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4" y="3067885"/>
            <a:ext cx="2730500" cy="4305300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41FA3FC1-B8A6-48C0-8C29-509E74C66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3906085"/>
            <a:ext cx="3175000" cy="34671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F6EDF29-F281-44BD-B7B4-6B2FADF59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3372685"/>
            <a:ext cx="19939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1900" y="338213"/>
            <a:ext cx="70358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  <a:tabLst>
                <a:tab pos="2461260" algn="l"/>
              </a:tabLst>
            </a:pP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この</a:t>
            </a: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子たちのキャンプでの</a:t>
            </a:r>
            <a:br>
              <a:rPr lang="en-US" altLang="ja-JP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役</a:t>
            </a: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わり</a:t>
            </a: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は何だと</a:t>
            </a: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思う</a:t>
            </a:r>
          </a:p>
        </p:txBody>
      </p:sp>
      <p:sp>
        <p:nvSpPr>
          <p:cNvPr id="6" name="object 6"/>
          <p:cNvSpPr/>
          <p:nvPr/>
        </p:nvSpPr>
        <p:spPr>
          <a:xfrm>
            <a:off x="8547100" y="416657"/>
            <a:ext cx="743585" cy="1257935"/>
          </a:xfrm>
          <a:custGeom>
            <a:avLst/>
            <a:gdLst/>
            <a:ahLst/>
            <a:cxnLst/>
            <a:rect l="l" t="t" r="r" b="b"/>
            <a:pathLst>
              <a:path w="743584" h="1257935">
                <a:moveTo>
                  <a:pt x="303733" y="1013955"/>
                </a:moveTo>
                <a:lnTo>
                  <a:pt x="255743" y="1023340"/>
                </a:lnTo>
                <a:lnTo>
                  <a:pt x="217081" y="1049135"/>
                </a:lnTo>
                <a:lnTo>
                  <a:pt x="191287" y="1087802"/>
                </a:lnTo>
                <a:lnTo>
                  <a:pt x="181902" y="1135799"/>
                </a:lnTo>
                <a:lnTo>
                  <a:pt x="191287" y="1183072"/>
                </a:lnTo>
                <a:lnTo>
                  <a:pt x="217081" y="1221819"/>
                </a:lnTo>
                <a:lnTo>
                  <a:pt x="255743" y="1248016"/>
                </a:lnTo>
                <a:lnTo>
                  <a:pt x="303733" y="1257642"/>
                </a:lnTo>
                <a:lnTo>
                  <a:pt x="351730" y="1248016"/>
                </a:lnTo>
                <a:lnTo>
                  <a:pt x="390396" y="1221819"/>
                </a:lnTo>
                <a:lnTo>
                  <a:pt x="416191" y="1183072"/>
                </a:lnTo>
                <a:lnTo>
                  <a:pt x="425576" y="1135799"/>
                </a:lnTo>
                <a:lnTo>
                  <a:pt x="416191" y="1087802"/>
                </a:lnTo>
                <a:lnTo>
                  <a:pt x="390396" y="1049135"/>
                </a:lnTo>
                <a:lnTo>
                  <a:pt x="351730" y="1023340"/>
                </a:lnTo>
                <a:lnTo>
                  <a:pt x="303733" y="1013955"/>
                </a:lnTo>
                <a:close/>
              </a:path>
              <a:path w="743584" h="1257935">
                <a:moveTo>
                  <a:pt x="571161" y="36029"/>
                </a:moveTo>
                <a:lnTo>
                  <a:pt x="307174" y="36029"/>
                </a:lnTo>
                <a:lnTo>
                  <a:pt x="361075" y="39687"/>
                </a:lnTo>
                <a:lnTo>
                  <a:pt x="406601" y="50998"/>
                </a:lnTo>
                <a:lnTo>
                  <a:pt x="443783" y="70475"/>
                </a:lnTo>
                <a:lnTo>
                  <a:pt x="472650" y="98628"/>
                </a:lnTo>
                <a:lnTo>
                  <a:pt x="493233" y="135967"/>
                </a:lnTo>
                <a:lnTo>
                  <a:pt x="505561" y="183003"/>
                </a:lnTo>
                <a:lnTo>
                  <a:pt x="509663" y="240245"/>
                </a:lnTo>
                <a:lnTo>
                  <a:pt x="505866" y="292574"/>
                </a:lnTo>
                <a:lnTo>
                  <a:pt x="495300" y="341997"/>
                </a:lnTo>
                <a:lnTo>
                  <a:pt x="479205" y="389324"/>
                </a:lnTo>
                <a:lnTo>
                  <a:pt x="458820" y="435364"/>
                </a:lnTo>
                <a:lnTo>
                  <a:pt x="435383" y="480927"/>
                </a:lnTo>
                <a:lnTo>
                  <a:pt x="410133" y="526821"/>
                </a:lnTo>
                <a:lnTo>
                  <a:pt x="388147" y="566553"/>
                </a:lnTo>
                <a:lnTo>
                  <a:pt x="366481" y="607554"/>
                </a:lnTo>
                <a:lnTo>
                  <a:pt x="345942" y="650285"/>
                </a:lnTo>
                <a:lnTo>
                  <a:pt x="327332" y="695209"/>
                </a:lnTo>
                <a:lnTo>
                  <a:pt x="311458" y="742787"/>
                </a:lnTo>
                <a:lnTo>
                  <a:pt x="299123" y="793481"/>
                </a:lnTo>
                <a:lnTo>
                  <a:pt x="291132" y="847754"/>
                </a:lnTo>
                <a:lnTo>
                  <a:pt x="288373" y="904354"/>
                </a:lnTo>
                <a:lnTo>
                  <a:pt x="288289" y="918082"/>
                </a:lnTo>
                <a:lnTo>
                  <a:pt x="295160" y="924940"/>
                </a:lnTo>
                <a:lnTo>
                  <a:pt x="303733" y="924940"/>
                </a:lnTo>
                <a:lnTo>
                  <a:pt x="309071" y="923654"/>
                </a:lnTo>
                <a:lnTo>
                  <a:pt x="314247" y="919795"/>
                </a:lnTo>
                <a:lnTo>
                  <a:pt x="318458" y="913362"/>
                </a:lnTo>
                <a:lnTo>
                  <a:pt x="320903" y="904354"/>
                </a:lnTo>
                <a:lnTo>
                  <a:pt x="331185" y="851225"/>
                </a:lnTo>
                <a:lnTo>
                  <a:pt x="348465" y="803346"/>
                </a:lnTo>
                <a:lnTo>
                  <a:pt x="371697" y="760011"/>
                </a:lnTo>
                <a:lnTo>
                  <a:pt x="399837" y="720518"/>
                </a:lnTo>
                <a:lnTo>
                  <a:pt x="431837" y="684162"/>
                </a:lnTo>
                <a:lnTo>
                  <a:pt x="466653" y="650240"/>
                </a:lnTo>
                <a:lnTo>
                  <a:pt x="503239" y="618047"/>
                </a:lnTo>
                <a:lnTo>
                  <a:pt x="578815" y="554650"/>
                </a:lnTo>
                <a:lnTo>
                  <a:pt x="615632" y="521777"/>
                </a:lnTo>
                <a:lnTo>
                  <a:pt x="649874" y="487457"/>
                </a:lnTo>
                <a:lnTo>
                  <a:pt x="680415" y="450884"/>
                </a:lnTo>
                <a:lnTo>
                  <a:pt x="706129" y="411256"/>
                </a:lnTo>
                <a:lnTo>
                  <a:pt x="725891" y="367766"/>
                </a:lnTo>
                <a:lnTo>
                  <a:pt x="738573" y="319612"/>
                </a:lnTo>
                <a:lnTo>
                  <a:pt x="743051" y="265988"/>
                </a:lnTo>
                <a:lnTo>
                  <a:pt x="739789" y="226142"/>
                </a:lnTo>
                <a:lnTo>
                  <a:pt x="730060" y="188291"/>
                </a:lnTo>
                <a:lnTo>
                  <a:pt x="713948" y="152816"/>
                </a:lnTo>
                <a:lnTo>
                  <a:pt x="691539" y="120095"/>
                </a:lnTo>
                <a:lnTo>
                  <a:pt x="662919" y="90507"/>
                </a:lnTo>
                <a:lnTo>
                  <a:pt x="628172" y="64431"/>
                </a:lnTo>
                <a:lnTo>
                  <a:pt x="587383" y="42246"/>
                </a:lnTo>
                <a:lnTo>
                  <a:pt x="571161" y="36029"/>
                </a:lnTo>
                <a:close/>
              </a:path>
              <a:path w="743584" h="1257935">
                <a:moveTo>
                  <a:pt x="365518" y="0"/>
                </a:moveTo>
                <a:lnTo>
                  <a:pt x="303628" y="3260"/>
                </a:lnTo>
                <a:lnTo>
                  <a:pt x="247191" y="12639"/>
                </a:lnTo>
                <a:lnTo>
                  <a:pt x="196301" y="27534"/>
                </a:lnTo>
                <a:lnTo>
                  <a:pt x="151051" y="47340"/>
                </a:lnTo>
                <a:lnTo>
                  <a:pt x="111533" y="71455"/>
                </a:lnTo>
                <a:lnTo>
                  <a:pt x="77840" y="99276"/>
                </a:lnTo>
                <a:lnTo>
                  <a:pt x="50065" y="130199"/>
                </a:lnTo>
                <a:lnTo>
                  <a:pt x="28300" y="163621"/>
                </a:lnTo>
                <a:lnTo>
                  <a:pt x="12640" y="198938"/>
                </a:lnTo>
                <a:lnTo>
                  <a:pt x="0" y="272846"/>
                </a:lnTo>
                <a:lnTo>
                  <a:pt x="5148" y="316652"/>
                </a:lnTo>
                <a:lnTo>
                  <a:pt x="20592" y="355598"/>
                </a:lnTo>
                <a:lnTo>
                  <a:pt x="46332" y="386886"/>
                </a:lnTo>
                <a:lnTo>
                  <a:pt x="82369" y="407712"/>
                </a:lnTo>
                <a:lnTo>
                  <a:pt x="128701" y="415277"/>
                </a:lnTo>
                <a:lnTo>
                  <a:pt x="181417" y="405624"/>
                </a:lnTo>
                <a:lnTo>
                  <a:pt x="217077" y="380526"/>
                </a:lnTo>
                <a:lnTo>
                  <a:pt x="237293" y="345775"/>
                </a:lnTo>
                <a:lnTo>
                  <a:pt x="243674" y="307162"/>
                </a:lnTo>
                <a:lnTo>
                  <a:pt x="237051" y="265846"/>
                </a:lnTo>
                <a:lnTo>
                  <a:pt x="192272" y="220535"/>
                </a:lnTo>
                <a:lnTo>
                  <a:pt x="159588" y="211073"/>
                </a:lnTo>
                <a:lnTo>
                  <a:pt x="145459" y="206785"/>
                </a:lnTo>
                <a:lnTo>
                  <a:pt x="132775" y="198634"/>
                </a:lnTo>
                <a:lnTo>
                  <a:pt x="123630" y="185978"/>
                </a:lnTo>
                <a:lnTo>
                  <a:pt x="120116" y="168173"/>
                </a:lnTo>
                <a:lnTo>
                  <a:pt x="130015" y="128071"/>
                </a:lnTo>
                <a:lnTo>
                  <a:pt x="157296" y="92004"/>
                </a:lnTo>
                <a:lnTo>
                  <a:pt x="198333" y="62775"/>
                </a:lnTo>
                <a:lnTo>
                  <a:pt x="249501" y="43183"/>
                </a:lnTo>
                <a:lnTo>
                  <a:pt x="307174" y="36029"/>
                </a:lnTo>
                <a:lnTo>
                  <a:pt x="571161" y="36029"/>
                </a:lnTo>
                <a:lnTo>
                  <a:pt x="540638" y="24332"/>
                </a:lnTo>
                <a:lnTo>
                  <a:pt x="488022" y="11066"/>
                </a:lnTo>
                <a:lnTo>
                  <a:pt x="429621" y="2829"/>
                </a:lnTo>
                <a:lnTo>
                  <a:pt x="3655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スライド番号プレースホルダー 6">
            <a:extLst>
              <a:ext uri="{FF2B5EF4-FFF2-40B4-BE49-F238E27FC236}">
                <a16:creationId xmlns:a16="http://schemas.microsoft.com/office/drawing/2014/main" id="{25850063-EE0C-4D66-9750-C87C77573C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6604"/>
            <a:ext cx="2459482" cy="246221"/>
          </a:xfrm>
        </p:spPr>
        <p:txBody>
          <a:bodyPr/>
          <a:lstStyle/>
          <a:p>
            <a:r>
              <a:rPr lang="en-US" altLang="ja-JP" sz="1600" dirty="0"/>
              <a:t>4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582DAB8-4DCB-4440-982C-D73D59A6A3FA}"/>
              </a:ext>
            </a:extLst>
          </p:cNvPr>
          <p:cNvSpPr txBox="1"/>
          <p:nvPr/>
        </p:nvSpPr>
        <p:spPr>
          <a:xfrm>
            <a:off x="1030800" y="4470188"/>
            <a:ext cx="164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spc="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火を起こす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48988DB-7E1D-4917-8350-87C1150A9B6F}"/>
              </a:ext>
            </a:extLst>
          </p:cNvPr>
          <p:cNvSpPr txBox="1"/>
          <p:nvPr/>
        </p:nvSpPr>
        <p:spPr>
          <a:xfrm>
            <a:off x="3033022" y="4467225"/>
            <a:ext cx="1913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spc="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ご飯を作る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9854D5E-559E-4652-A72F-BA55C99CE138}"/>
              </a:ext>
            </a:extLst>
          </p:cNvPr>
          <p:cNvSpPr txBox="1"/>
          <p:nvPr/>
        </p:nvSpPr>
        <p:spPr>
          <a:xfrm>
            <a:off x="7861300" y="4467225"/>
            <a:ext cx="219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pc="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食材の買い出し</a:t>
            </a:r>
            <a:endParaRPr kumimoji="1" lang="ja-JP" altLang="en-US" sz="2000" b="1" spc="2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C04E7A8-4A9D-41E7-B301-81DBF30B07D6}"/>
              </a:ext>
            </a:extLst>
          </p:cNvPr>
          <p:cNvSpPr txBox="1"/>
          <p:nvPr/>
        </p:nvSpPr>
        <p:spPr>
          <a:xfrm>
            <a:off x="5245346" y="4471223"/>
            <a:ext cx="219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spc="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テントを立てる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4DF69BE-315B-7F43-B995-862145081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100" y="4987925"/>
            <a:ext cx="1549400" cy="2146300"/>
          </a:xfrm>
          <a:prstGeom prst="rect">
            <a:avLst/>
          </a:prstGeom>
        </p:spPr>
      </p:pic>
      <p:pic>
        <p:nvPicPr>
          <p:cNvPr id="12" name="図 11" descr="バスケットのマーク&#10;&#10;低い精度で自動的に生成された説明">
            <a:extLst>
              <a:ext uri="{FF2B5EF4-FFF2-40B4-BE49-F238E27FC236}">
                <a16:creationId xmlns:a16="http://schemas.microsoft.com/office/drawing/2014/main" id="{0880EC4F-68A3-4048-9D95-5E11EA058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5203825"/>
            <a:ext cx="1905000" cy="1549400"/>
          </a:xfrm>
          <a:prstGeom prst="rect">
            <a:avLst/>
          </a:prstGeom>
        </p:spPr>
      </p:pic>
      <p:pic>
        <p:nvPicPr>
          <p:cNvPr id="14" name="図 13" descr="図形&#10;&#10;自動的に生成された説明">
            <a:extLst>
              <a:ext uri="{FF2B5EF4-FFF2-40B4-BE49-F238E27FC236}">
                <a16:creationId xmlns:a16="http://schemas.microsoft.com/office/drawing/2014/main" id="{F3D07ED1-087D-6846-8225-1178A8102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5178425"/>
            <a:ext cx="2755900" cy="1651000"/>
          </a:xfrm>
          <a:prstGeom prst="rect">
            <a:avLst/>
          </a:prstGeom>
        </p:spPr>
      </p:pic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09FE94D2-5073-C84C-B34F-BB736CAB8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4924425"/>
            <a:ext cx="2082800" cy="1968500"/>
          </a:xfrm>
          <a:prstGeom prst="rect">
            <a:avLst/>
          </a:prstGeom>
        </p:spPr>
      </p:pic>
      <p:pic>
        <p:nvPicPr>
          <p:cNvPr id="19" name="図 18" descr="部屋, 時計 が含まれている画像&#10;&#10;自動的に生成された説明">
            <a:extLst>
              <a:ext uri="{FF2B5EF4-FFF2-40B4-BE49-F238E27FC236}">
                <a16:creationId xmlns:a16="http://schemas.microsoft.com/office/drawing/2014/main" id="{C745D1EA-E0BA-9E47-8D6A-E80405E9B7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95425"/>
            <a:ext cx="7035800" cy="2806700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4BF02AC9-D69D-4A24-A149-11BC5B81BE2A}"/>
              </a:ext>
            </a:extLst>
          </p:cNvPr>
          <p:cNvSpPr/>
          <p:nvPr/>
        </p:nvSpPr>
        <p:spPr>
          <a:xfrm>
            <a:off x="503575" y="4301573"/>
            <a:ext cx="9685020" cy="0"/>
          </a:xfrm>
          <a:custGeom>
            <a:avLst/>
            <a:gdLst/>
            <a:ahLst/>
            <a:cxnLst/>
            <a:rect l="l" t="t" r="r" b="b"/>
            <a:pathLst>
              <a:path w="9685020">
                <a:moveTo>
                  <a:pt x="0" y="0"/>
                </a:moveTo>
                <a:lnTo>
                  <a:pt x="9684854" y="0"/>
                </a:lnTo>
              </a:path>
            </a:pathLst>
          </a:custGeom>
          <a:ln w="50800">
            <a:solidFill>
              <a:srgbClr val="00AA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8">
            <a:extLst>
              <a:ext uri="{FF2B5EF4-FFF2-40B4-BE49-F238E27FC236}">
                <a16:creationId xmlns:a16="http://schemas.microsoft.com/office/drawing/2014/main" id="{B372A211-3752-4317-9A8F-940AD3E39062}"/>
              </a:ext>
            </a:extLst>
          </p:cNvPr>
          <p:cNvSpPr/>
          <p:nvPr/>
        </p:nvSpPr>
        <p:spPr>
          <a:xfrm>
            <a:off x="558000" y="4161600"/>
            <a:ext cx="9576000" cy="2858400"/>
          </a:xfrm>
          <a:custGeom>
            <a:avLst/>
            <a:gdLst/>
            <a:ahLst/>
            <a:cxnLst/>
            <a:rect l="l" t="t" r="r" b="b"/>
            <a:pathLst>
              <a:path w="5181600" h="5510530">
                <a:moveTo>
                  <a:pt x="4951412" y="0"/>
                </a:moveTo>
                <a:lnTo>
                  <a:pt x="229857" y="0"/>
                </a:lnTo>
                <a:lnTo>
                  <a:pt x="183532" y="4669"/>
                </a:lnTo>
                <a:lnTo>
                  <a:pt x="140385" y="18062"/>
                </a:lnTo>
                <a:lnTo>
                  <a:pt x="101340" y="39255"/>
                </a:lnTo>
                <a:lnTo>
                  <a:pt x="67322" y="67322"/>
                </a:lnTo>
                <a:lnTo>
                  <a:pt x="39255" y="101340"/>
                </a:lnTo>
                <a:lnTo>
                  <a:pt x="18062" y="140385"/>
                </a:lnTo>
                <a:lnTo>
                  <a:pt x="4669" y="183532"/>
                </a:lnTo>
                <a:lnTo>
                  <a:pt x="0" y="229857"/>
                </a:lnTo>
                <a:lnTo>
                  <a:pt x="0" y="5280672"/>
                </a:lnTo>
                <a:lnTo>
                  <a:pt x="4669" y="5326997"/>
                </a:lnTo>
                <a:lnTo>
                  <a:pt x="18062" y="5370144"/>
                </a:lnTo>
                <a:lnTo>
                  <a:pt x="39255" y="5409189"/>
                </a:lnTo>
                <a:lnTo>
                  <a:pt x="67322" y="5443207"/>
                </a:lnTo>
                <a:lnTo>
                  <a:pt x="101340" y="5471274"/>
                </a:lnTo>
                <a:lnTo>
                  <a:pt x="140385" y="5492467"/>
                </a:lnTo>
                <a:lnTo>
                  <a:pt x="183532" y="5505860"/>
                </a:lnTo>
                <a:lnTo>
                  <a:pt x="229857" y="5510530"/>
                </a:lnTo>
                <a:lnTo>
                  <a:pt x="4951412" y="5510530"/>
                </a:lnTo>
                <a:lnTo>
                  <a:pt x="4997737" y="5505860"/>
                </a:lnTo>
                <a:lnTo>
                  <a:pt x="5040884" y="5492467"/>
                </a:lnTo>
                <a:lnTo>
                  <a:pt x="5079929" y="5471274"/>
                </a:lnTo>
                <a:lnTo>
                  <a:pt x="5113947" y="5443207"/>
                </a:lnTo>
                <a:lnTo>
                  <a:pt x="5142014" y="5409189"/>
                </a:lnTo>
                <a:lnTo>
                  <a:pt x="5163206" y="5370144"/>
                </a:lnTo>
                <a:lnTo>
                  <a:pt x="5176600" y="5326997"/>
                </a:lnTo>
                <a:lnTo>
                  <a:pt x="5181269" y="5280672"/>
                </a:lnTo>
                <a:lnTo>
                  <a:pt x="5181269" y="229857"/>
                </a:lnTo>
                <a:lnTo>
                  <a:pt x="5176600" y="183532"/>
                </a:lnTo>
                <a:lnTo>
                  <a:pt x="5163206" y="140385"/>
                </a:lnTo>
                <a:lnTo>
                  <a:pt x="5142014" y="101340"/>
                </a:lnTo>
                <a:lnTo>
                  <a:pt x="5113947" y="67322"/>
                </a:lnTo>
                <a:lnTo>
                  <a:pt x="5079929" y="39255"/>
                </a:lnTo>
                <a:lnTo>
                  <a:pt x="5040884" y="18062"/>
                </a:lnTo>
                <a:lnTo>
                  <a:pt x="4997737" y="4669"/>
                </a:lnTo>
                <a:lnTo>
                  <a:pt x="4951412" y="0"/>
                </a:lnTo>
                <a:close/>
              </a:path>
            </a:pathLst>
          </a:custGeom>
          <a:noFill/>
          <a:ln w="50800">
            <a:solidFill>
              <a:srgbClr val="00AAAD"/>
            </a:solidFill>
          </a:ln>
        </p:spPr>
        <p:txBody>
          <a:bodyPr wrap="square" lIns="792000" tIns="576000" rIns="792000" bIns="0" rtlCol="0" anchor="t"/>
          <a:lstStyle/>
          <a:p>
            <a:endParaRPr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8625" y="382360"/>
            <a:ext cx="983615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しょう</a:t>
            </a: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来、どんな仕事がしてみたい？</a:t>
            </a: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6F987D1D-CD69-4EBD-A101-0476430F46EC}"/>
              </a:ext>
            </a:extLst>
          </p:cNvPr>
          <p:cNvSpPr/>
          <p:nvPr/>
        </p:nvSpPr>
        <p:spPr>
          <a:xfrm>
            <a:off x="558700" y="1139605"/>
            <a:ext cx="9576000" cy="2858400"/>
          </a:xfrm>
          <a:custGeom>
            <a:avLst/>
            <a:gdLst/>
            <a:ahLst/>
            <a:cxnLst/>
            <a:rect l="l" t="t" r="r" b="b"/>
            <a:pathLst>
              <a:path w="5181600" h="5510530">
                <a:moveTo>
                  <a:pt x="4951412" y="0"/>
                </a:moveTo>
                <a:lnTo>
                  <a:pt x="229857" y="0"/>
                </a:lnTo>
                <a:lnTo>
                  <a:pt x="183532" y="4669"/>
                </a:lnTo>
                <a:lnTo>
                  <a:pt x="140385" y="18062"/>
                </a:lnTo>
                <a:lnTo>
                  <a:pt x="101340" y="39255"/>
                </a:lnTo>
                <a:lnTo>
                  <a:pt x="67322" y="67322"/>
                </a:lnTo>
                <a:lnTo>
                  <a:pt x="39255" y="101340"/>
                </a:lnTo>
                <a:lnTo>
                  <a:pt x="18062" y="140385"/>
                </a:lnTo>
                <a:lnTo>
                  <a:pt x="4669" y="183532"/>
                </a:lnTo>
                <a:lnTo>
                  <a:pt x="0" y="229857"/>
                </a:lnTo>
                <a:lnTo>
                  <a:pt x="0" y="5280672"/>
                </a:lnTo>
                <a:lnTo>
                  <a:pt x="4669" y="5326997"/>
                </a:lnTo>
                <a:lnTo>
                  <a:pt x="18062" y="5370144"/>
                </a:lnTo>
                <a:lnTo>
                  <a:pt x="39255" y="5409189"/>
                </a:lnTo>
                <a:lnTo>
                  <a:pt x="67322" y="5443207"/>
                </a:lnTo>
                <a:lnTo>
                  <a:pt x="101340" y="5471274"/>
                </a:lnTo>
                <a:lnTo>
                  <a:pt x="140385" y="5492467"/>
                </a:lnTo>
                <a:lnTo>
                  <a:pt x="183532" y="5505860"/>
                </a:lnTo>
                <a:lnTo>
                  <a:pt x="229857" y="5510530"/>
                </a:lnTo>
                <a:lnTo>
                  <a:pt x="4951412" y="5510530"/>
                </a:lnTo>
                <a:lnTo>
                  <a:pt x="4997737" y="5505860"/>
                </a:lnTo>
                <a:lnTo>
                  <a:pt x="5040884" y="5492467"/>
                </a:lnTo>
                <a:lnTo>
                  <a:pt x="5079929" y="5471274"/>
                </a:lnTo>
                <a:lnTo>
                  <a:pt x="5113947" y="5443207"/>
                </a:lnTo>
                <a:lnTo>
                  <a:pt x="5142014" y="5409189"/>
                </a:lnTo>
                <a:lnTo>
                  <a:pt x="5163206" y="5370144"/>
                </a:lnTo>
                <a:lnTo>
                  <a:pt x="5176600" y="5326997"/>
                </a:lnTo>
                <a:lnTo>
                  <a:pt x="5181269" y="5280672"/>
                </a:lnTo>
                <a:lnTo>
                  <a:pt x="5181269" y="229857"/>
                </a:lnTo>
                <a:lnTo>
                  <a:pt x="5176600" y="183532"/>
                </a:lnTo>
                <a:lnTo>
                  <a:pt x="5163206" y="140385"/>
                </a:lnTo>
                <a:lnTo>
                  <a:pt x="5142014" y="101340"/>
                </a:lnTo>
                <a:lnTo>
                  <a:pt x="5113947" y="67322"/>
                </a:lnTo>
                <a:lnTo>
                  <a:pt x="5079929" y="39255"/>
                </a:lnTo>
                <a:lnTo>
                  <a:pt x="5040884" y="18062"/>
                </a:lnTo>
                <a:lnTo>
                  <a:pt x="4997737" y="4669"/>
                </a:lnTo>
                <a:lnTo>
                  <a:pt x="4951412" y="0"/>
                </a:lnTo>
                <a:close/>
              </a:path>
            </a:pathLst>
          </a:custGeom>
          <a:noFill/>
          <a:ln w="50800">
            <a:solidFill>
              <a:srgbClr val="00AAAD"/>
            </a:solidFill>
          </a:ln>
        </p:spPr>
        <p:txBody>
          <a:bodyPr wrap="square" lIns="792000" tIns="576000" rIns="792000" bIns="0" rtlCol="0" anchor="t"/>
          <a:lstStyle/>
          <a:p>
            <a:endParaRPr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9253" y="1266825"/>
            <a:ext cx="2292848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考えてみよう</a:t>
            </a: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！</a:t>
            </a:r>
            <a:endParaRPr sz="2500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</p:txBody>
      </p:sp>
      <p:sp>
        <p:nvSpPr>
          <p:cNvPr id="16" name="スライド番号プレースホルダー 6">
            <a:extLst>
              <a:ext uri="{FF2B5EF4-FFF2-40B4-BE49-F238E27FC236}">
                <a16:creationId xmlns:a16="http://schemas.microsoft.com/office/drawing/2014/main" id="{E60E38CA-25C5-4367-A2B0-D2888A7E03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7200"/>
            <a:ext cx="2459482" cy="246221"/>
          </a:xfrm>
        </p:spPr>
        <p:txBody>
          <a:bodyPr/>
          <a:lstStyle/>
          <a:p>
            <a:r>
              <a:rPr lang="en-US" altLang="ja-JP" sz="1600" dirty="0"/>
              <a:t>5</a:t>
            </a: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CA904000-B68D-4B13-ABFC-F48DC6E35139}"/>
              </a:ext>
            </a:extLst>
          </p:cNvPr>
          <p:cNvSpPr txBox="1"/>
          <p:nvPr/>
        </p:nvSpPr>
        <p:spPr>
          <a:xfrm>
            <a:off x="2863361" y="4289425"/>
            <a:ext cx="6140939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みんなが</a:t>
            </a: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しょう</a:t>
            </a: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来やりたい仕事は何かな</a:t>
            </a: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？</a:t>
            </a:r>
            <a:endParaRPr sz="2500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</p:txBody>
      </p:sp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CD467B03-EE0C-43D3-904F-744966A7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5" y="3558999"/>
            <a:ext cx="1235269" cy="1107167"/>
          </a:xfrm>
          <a:prstGeom prst="rect">
            <a:avLst/>
          </a:prstGeom>
        </p:spPr>
      </p:pic>
      <p:pic>
        <p:nvPicPr>
          <p:cNvPr id="6" name="図 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6308257E-7B7A-C642-95AA-140E2FE15B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4" y="1094431"/>
            <a:ext cx="955433" cy="863955"/>
          </a:xfrm>
          <a:prstGeom prst="rect">
            <a:avLst/>
          </a:prstGeom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578BC4A1-9AB3-0746-8FC1-3739852BDF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9" y="1937300"/>
            <a:ext cx="762000" cy="1262418"/>
          </a:xfrm>
          <a:prstGeom prst="rect">
            <a:avLst/>
          </a:prstGeom>
        </p:spPr>
      </p:pic>
      <p:pic>
        <p:nvPicPr>
          <p:cNvPr id="39" name="図 38" descr="アイコン&#10;&#10;自動的に生成された説明">
            <a:extLst>
              <a:ext uri="{FF2B5EF4-FFF2-40B4-BE49-F238E27FC236}">
                <a16:creationId xmlns:a16="http://schemas.microsoft.com/office/drawing/2014/main" id="{7D556AA6-FD83-7D4F-828C-778245F8E2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36" y="6067582"/>
            <a:ext cx="878437" cy="1412622"/>
          </a:xfrm>
          <a:prstGeom prst="rect">
            <a:avLst/>
          </a:prstGeom>
        </p:spPr>
      </p:pic>
      <p:pic>
        <p:nvPicPr>
          <p:cNvPr id="41" name="図 40" descr="アイコン&#10;&#10;自動的に生成された説明">
            <a:extLst>
              <a:ext uri="{FF2B5EF4-FFF2-40B4-BE49-F238E27FC236}">
                <a16:creationId xmlns:a16="http://schemas.microsoft.com/office/drawing/2014/main" id="{BD5A0BAB-2305-2848-993C-9836A9BFFF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53" y="6780145"/>
            <a:ext cx="1400751" cy="688505"/>
          </a:xfrm>
          <a:prstGeom prst="rect">
            <a:avLst/>
          </a:prstGeom>
        </p:spPr>
      </p:pic>
      <p:pic>
        <p:nvPicPr>
          <p:cNvPr id="45" name="図 44" descr="黒い背景と白い文字のロゴ&#10;&#10;低い精度で自動的に生成された説明">
            <a:extLst>
              <a:ext uri="{FF2B5EF4-FFF2-40B4-BE49-F238E27FC236}">
                <a16:creationId xmlns:a16="http://schemas.microsoft.com/office/drawing/2014/main" id="{A71E8B34-F384-B341-8486-22562B4E42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70">
            <a:off x="9691259" y="1049914"/>
            <a:ext cx="774328" cy="1358053"/>
          </a:xfrm>
          <a:prstGeom prst="rect">
            <a:avLst/>
          </a:prstGeom>
        </p:spPr>
      </p:pic>
      <p:pic>
        <p:nvPicPr>
          <p:cNvPr id="43" name="図 42" descr="挿絵, チェアー, 光 が含まれている画像&#10;&#10;自動的に生成された説明">
            <a:extLst>
              <a:ext uri="{FF2B5EF4-FFF2-40B4-BE49-F238E27FC236}">
                <a16:creationId xmlns:a16="http://schemas.microsoft.com/office/drawing/2014/main" id="{5CF8B41F-B7AB-9844-A5A4-67C62D2FCA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06" y="3253585"/>
            <a:ext cx="749300" cy="965200"/>
          </a:xfrm>
          <a:prstGeom prst="rect">
            <a:avLst/>
          </a:prstGeom>
        </p:spPr>
      </p:pic>
      <p:pic>
        <p:nvPicPr>
          <p:cNvPr id="55" name="図 5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96216DF-DC55-7440-AD1B-55266E9AC2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32" y="4283304"/>
            <a:ext cx="366541" cy="488721"/>
          </a:xfrm>
          <a:prstGeom prst="rect">
            <a:avLst/>
          </a:prstGeom>
        </p:spPr>
      </p:pic>
      <p:pic>
        <p:nvPicPr>
          <p:cNvPr id="57" name="図 56" descr="アイコン&#10;&#10;自動的に生成された説明">
            <a:extLst>
              <a:ext uri="{FF2B5EF4-FFF2-40B4-BE49-F238E27FC236}">
                <a16:creationId xmlns:a16="http://schemas.microsoft.com/office/drawing/2014/main" id="{725A1BE4-7562-264D-813C-926D352B53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75" y="2299023"/>
            <a:ext cx="834377" cy="718984"/>
          </a:xfrm>
          <a:prstGeom prst="rect">
            <a:avLst/>
          </a:prstGeom>
        </p:spPr>
      </p:pic>
      <p:pic>
        <p:nvPicPr>
          <p:cNvPr id="59" name="図 58" descr="アイコン&#10;&#10;自動的に生成された説明">
            <a:extLst>
              <a:ext uri="{FF2B5EF4-FFF2-40B4-BE49-F238E27FC236}">
                <a16:creationId xmlns:a16="http://schemas.microsoft.com/office/drawing/2014/main" id="{2C9F5976-C17B-1340-9F1B-DE528A9415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86" y="2603823"/>
            <a:ext cx="825500" cy="718984"/>
          </a:xfrm>
          <a:prstGeom prst="rect">
            <a:avLst/>
          </a:prstGeom>
        </p:spPr>
      </p:pic>
      <p:pic>
        <p:nvPicPr>
          <p:cNvPr id="34" name="図 33" descr="パソコンの画面&#10;&#10;自動的に生成された説明">
            <a:extLst>
              <a:ext uri="{FF2B5EF4-FFF2-40B4-BE49-F238E27FC236}">
                <a16:creationId xmlns:a16="http://schemas.microsoft.com/office/drawing/2014/main" id="{5DB846B4-88C9-7E4E-B648-0154C7536C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17" y="4617439"/>
            <a:ext cx="1235269" cy="1344263"/>
          </a:xfrm>
          <a:prstGeom prst="rect">
            <a:avLst/>
          </a:prstGeom>
        </p:spPr>
      </p:pic>
      <p:pic>
        <p:nvPicPr>
          <p:cNvPr id="35" name="図 34" descr="櫛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9A8E2EE-2B51-A347-8AED-C7123538FF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3" y="6011989"/>
            <a:ext cx="1071483" cy="1109079"/>
          </a:xfrm>
          <a:prstGeom prst="rect">
            <a:avLst/>
          </a:prstGeom>
        </p:spPr>
      </p:pic>
      <p:pic>
        <p:nvPicPr>
          <p:cNvPr id="36" name="図 35" descr="アイコン&#10;&#10;自動的に生成された説明">
            <a:extLst>
              <a:ext uri="{FF2B5EF4-FFF2-40B4-BE49-F238E27FC236}">
                <a16:creationId xmlns:a16="http://schemas.microsoft.com/office/drawing/2014/main" id="{6B757712-B0B8-D34D-A59E-77A0DEEAD1B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92" y="6250201"/>
            <a:ext cx="1177249" cy="1252853"/>
          </a:xfrm>
          <a:prstGeom prst="rect">
            <a:avLst/>
          </a:prstGeom>
        </p:spPr>
      </p:pic>
      <p:pic>
        <p:nvPicPr>
          <p:cNvPr id="40" name="図 39" descr="黒い背景と白い文字のロゴ&#10;&#10;中程度の精度で自動的に生成された説明">
            <a:extLst>
              <a:ext uri="{FF2B5EF4-FFF2-40B4-BE49-F238E27FC236}">
                <a16:creationId xmlns:a16="http://schemas.microsoft.com/office/drawing/2014/main" id="{4D4F3C5A-7E5E-8748-8423-8C6CA95A0C8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653" y="6067582"/>
            <a:ext cx="530385" cy="11961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6940" y="396641"/>
            <a:ext cx="9898202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この</a:t>
            </a:r>
            <a:r>
              <a:rPr lang="en-US" altLang="ja-JP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つのグラフから</a:t>
            </a:r>
            <a:br>
              <a:rPr lang="en-US" altLang="ja-JP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分かることはありますか？</a:t>
            </a:r>
            <a:endParaRPr sz="45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" name="スライド番号プレースホルダー 6">
            <a:extLst>
              <a:ext uri="{FF2B5EF4-FFF2-40B4-BE49-F238E27FC236}">
                <a16:creationId xmlns:a16="http://schemas.microsoft.com/office/drawing/2014/main" id="{EC6ED3C6-0D03-4A39-821E-6E87E69065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7200"/>
            <a:ext cx="2459482" cy="246221"/>
          </a:xfrm>
        </p:spPr>
        <p:txBody>
          <a:bodyPr/>
          <a:lstStyle/>
          <a:p>
            <a:r>
              <a:rPr lang="en-US" altLang="ja-JP" sz="1600" dirty="0"/>
              <a:t>6</a:t>
            </a: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827DC4BF-BF3A-4967-8E1D-E9106E1865A5}"/>
              </a:ext>
            </a:extLst>
          </p:cNvPr>
          <p:cNvSpPr txBox="1"/>
          <p:nvPr/>
        </p:nvSpPr>
        <p:spPr>
          <a:xfrm>
            <a:off x="650940" y="6265943"/>
            <a:ext cx="4873560" cy="33983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出典）内閣府「男女共同参画白書（令和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3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年版）」に基づき作成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https://www.gender.go.jp/about_danjo/whitepaper/r03/zentai/html/honpen/b1_s02_01.html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D818C58E-ADFB-4AC4-A81B-531356EF3B25}"/>
              </a:ext>
            </a:extLst>
          </p:cNvPr>
          <p:cNvSpPr txBox="1"/>
          <p:nvPr/>
        </p:nvSpPr>
        <p:spPr>
          <a:xfrm>
            <a:off x="5538890" y="6265943"/>
            <a:ext cx="4798792" cy="33983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出典）内閣府「男女共同参画白書（令和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3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年版）」に基づき作成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https://www.gender.go.jp/about_danjo/whitepaper/r03/zentai/html/honpen/b1_s03_01.html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57B1B611-D960-4567-A33B-1A47C75F4FD4}"/>
              </a:ext>
            </a:extLst>
          </p:cNvPr>
          <p:cNvSpPr txBox="1"/>
          <p:nvPr/>
        </p:nvSpPr>
        <p:spPr>
          <a:xfrm>
            <a:off x="5500800" y="6002655"/>
            <a:ext cx="3616763" cy="191078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平成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22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年及び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23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年の値は、岩手県、宮城県及び福島県を除く全国の結果</a:t>
            </a:r>
            <a:endParaRPr lang="pt-PT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1DCCE22-FBE2-4984-8CB9-43D2A18C1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0800" y="1951598"/>
            <a:ext cx="4472940" cy="396465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CECEEE1-F3FF-403B-A691-9FCC2196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56" y="1952277"/>
            <a:ext cx="4474852" cy="3968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スライド番号プレースホルダー 6">
            <a:extLst>
              <a:ext uri="{FF2B5EF4-FFF2-40B4-BE49-F238E27FC236}">
                <a16:creationId xmlns:a16="http://schemas.microsoft.com/office/drawing/2014/main" id="{EC6ED3C6-0D03-4A39-821E-6E87E69065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7200"/>
            <a:ext cx="2459482" cy="246221"/>
          </a:xfrm>
        </p:spPr>
        <p:txBody>
          <a:bodyPr/>
          <a:lstStyle/>
          <a:p>
            <a:r>
              <a:rPr lang="en-US" altLang="ja-JP" sz="1600" dirty="0"/>
              <a:t>7</a:t>
            </a: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50B18D2B-C1FE-49BD-9591-179A0AE296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940" y="396641"/>
            <a:ext cx="9898202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この</a:t>
            </a:r>
            <a:r>
              <a:rPr lang="en-US" altLang="ja-JP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つのグラフから</a:t>
            </a:r>
            <a:br>
              <a:rPr lang="en-US" altLang="ja-JP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分かることはありますか？</a:t>
            </a:r>
            <a:endParaRPr sz="45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2AC4AB37-5A9D-4963-98E1-39AF6BDD1023}"/>
              </a:ext>
            </a:extLst>
          </p:cNvPr>
          <p:cNvSpPr txBox="1"/>
          <p:nvPr/>
        </p:nvSpPr>
        <p:spPr>
          <a:xfrm>
            <a:off x="647904" y="6743836"/>
            <a:ext cx="4608206" cy="31418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出典）内閣府「男女共同参画白書（令和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2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年版）」に基づき作成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https://www.gender.go.jp/about_danjo/whitepaper/r02/zentai/html/column/clm_01.html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07B90040-1A30-46AC-83CD-B894FB255B2C}"/>
              </a:ext>
            </a:extLst>
          </p:cNvPr>
          <p:cNvSpPr txBox="1"/>
          <p:nvPr/>
        </p:nvSpPr>
        <p:spPr>
          <a:xfrm>
            <a:off x="5615294" y="6743836"/>
            <a:ext cx="4608206" cy="31418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出典）内閣府「男女共同参画白書（令和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2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年版）」に基づき作成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https://www.gender.go.jp/about_danjo/whitepaper/r02/zentai/html/column/clm_01.html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5CB06379-F887-42F3-B2DF-5C9892D9B5A0}"/>
              </a:ext>
            </a:extLst>
          </p:cNvPr>
          <p:cNvSpPr txBox="1"/>
          <p:nvPr/>
        </p:nvSpPr>
        <p:spPr>
          <a:xfrm>
            <a:off x="5515200" y="6088078"/>
            <a:ext cx="1981200" cy="1927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84150" indent="-171450">
              <a:lnSpc>
                <a:spcPts val="1000"/>
              </a:lnSpc>
              <a:spcBef>
                <a:spcPts val="204"/>
              </a:spcBef>
              <a:buFont typeface="Yu Gothic Medium" panose="020B0500000000000000" pitchFamily="50" charset="-128"/>
              <a:buChar char="※"/>
            </a:pP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週全体平均、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1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日当たり。</a:t>
            </a:r>
            <a:endParaRPr lang="en-US" altLang="zh-CN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E919D69A-1586-4B42-BF6C-D7C5A8851830}"/>
              </a:ext>
            </a:extLst>
          </p:cNvPr>
          <p:cNvSpPr txBox="1"/>
          <p:nvPr/>
        </p:nvSpPr>
        <p:spPr>
          <a:xfrm>
            <a:off x="626400" y="5953439"/>
            <a:ext cx="4608206" cy="757002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84150" indent="-171450">
              <a:lnSpc>
                <a:spcPts val="1000"/>
              </a:lnSpc>
              <a:spcBef>
                <a:spcPts val="204"/>
              </a:spcBef>
              <a:buFont typeface="Yu Gothic Medium" panose="020B0500000000000000" pitchFamily="50" charset="-128"/>
              <a:buChar char="※"/>
            </a:pP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週全体平均、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1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日当たり。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  <a:p>
            <a:pPr marL="184150" indent="-171450">
              <a:lnSpc>
                <a:spcPts val="1000"/>
              </a:lnSpc>
              <a:spcBef>
                <a:spcPts val="204"/>
              </a:spcBef>
              <a:buFont typeface="Yu Gothic Medium" panose="020B0500000000000000" pitchFamily="50" charset="-128"/>
              <a:buChar char="※"/>
            </a:pP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「無しょう労働」は、日常の家事、買い物、世帯員・非世帯員のケア、ボランティア活動、家事関連活動のための移動、その他の無しょう労働を指す。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  <a:p>
            <a:pPr marL="184150" indent="-171450">
              <a:lnSpc>
                <a:spcPts val="1000"/>
              </a:lnSpc>
              <a:spcBef>
                <a:spcPts val="204"/>
              </a:spcBef>
              <a:buFont typeface="Yu Gothic Medium" panose="020B0500000000000000" pitchFamily="50" charset="-128"/>
              <a:buChar char="※"/>
            </a:pP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「有しょう労働」は、有しょう労働（すべての仕事）、通きん・通学、授業や講義・学校での活動等、調査・宿題、求職活動、その他の有しょう労働・学業関連行動を指す。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DF42440-56E8-4B84-ADE7-FAB8E6DB0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339" y="2001600"/>
            <a:ext cx="4561053" cy="396392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5917269-D371-435A-B0C4-08DAA7E23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00" y="2028482"/>
            <a:ext cx="4474852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7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125F74-14B9-49F9-897D-88C4829A8DA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7200"/>
            <a:ext cx="2459482" cy="378142"/>
          </a:xfrm>
        </p:spPr>
        <p:txBody>
          <a:bodyPr/>
          <a:lstStyle/>
          <a:p>
            <a:fld id="{B6F15528-21DE-4FAA-801E-634DDDAF4B2B}" type="slidenum">
              <a:rPr lang="en-US" altLang="ja-JP" smtClean="0"/>
              <a:t>8</a:t>
            </a:fld>
            <a:endParaRPr lang="en-US" altLang="ja-JP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EA5C8689-5DEE-437F-9C41-26184F0243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5130" y="720175"/>
            <a:ext cx="902313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自分にできることは何か考えてみよう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D7ECBBB-F70A-443A-A96E-A4B66BE7E7DC}"/>
              </a:ext>
            </a:extLst>
          </p:cNvPr>
          <p:cNvSpPr/>
          <p:nvPr/>
        </p:nvSpPr>
        <p:spPr>
          <a:xfrm>
            <a:off x="4932000" y="1629171"/>
            <a:ext cx="5181600" cy="5510530"/>
          </a:xfrm>
          <a:custGeom>
            <a:avLst/>
            <a:gdLst/>
            <a:ahLst/>
            <a:cxnLst/>
            <a:rect l="l" t="t" r="r" b="b"/>
            <a:pathLst>
              <a:path w="5181600" h="5510530">
                <a:moveTo>
                  <a:pt x="4951412" y="0"/>
                </a:moveTo>
                <a:lnTo>
                  <a:pt x="229857" y="0"/>
                </a:lnTo>
                <a:lnTo>
                  <a:pt x="183532" y="4669"/>
                </a:lnTo>
                <a:lnTo>
                  <a:pt x="140385" y="18062"/>
                </a:lnTo>
                <a:lnTo>
                  <a:pt x="101340" y="39255"/>
                </a:lnTo>
                <a:lnTo>
                  <a:pt x="67322" y="67322"/>
                </a:lnTo>
                <a:lnTo>
                  <a:pt x="39255" y="101340"/>
                </a:lnTo>
                <a:lnTo>
                  <a:pt x="18062" y="140385"/>
                </a:lnTo>
                <a:lnTo>
                  <a:pt x="4669" y="183532"/>
                </a:lnTo>
                <a:lnTo>
                  <a:pt x="0" y="229857"/>
                </a:lnTo>
                <a:lnTo>
                  <a:pt x="0" y="5280672"/>
                </a:lnTo>
                <a:lnTo>
                  <a:pt x="4669" y="5326997"/>
                </a:lnTo>
                <a:lnTo>
                  <a:pt x="18062" y="5370144"/>
                </a:lnTo>
                <a:lnTo>
                  <a:pt x="39255" y="5409189"/>
                </a:lnTo>
                <a:lnTo>
                  <a:pt x="67322" y="5443207"/>
                </a:lnTo>
                <a:lnTo>
                  <a:pt x="101340" y="5471274"/>
                </a:lnTo>
                <a:lnTo>
                  <a:pt x="140385" y="5492467"/>
                </a:lnTo>
                <a:lnTo>
                  <a:pt x="183532" y="5505860"/>
                </a:lnTo>
                <a:lnTo>
                  <a:pt x="229857" y="5510530"/>
                </a:lnTo>
                <a:lnTo>
                  <a:pt x="4951412" y="5510530"/>
                </a:lnTo>
                <a:lnTo>
                  <a:pt x="4997737" y="5505860"/>
                </a:lnTo>
                <a:lnTo>
                  <a:pt x="5040884" y="5492467"/>
                </a:lnTo>
                <a:lnTo>
                  <a:pt x="5079929" y="5471274"/>
                </a:lnTo>
                <a:lnTo>
                  <a:pt x="5113947" y="5443207"/>
                </a:lnTo>
                <a:lnTo>
                  <a:pt x="5142014" y="5409189"/>
                </a:lnTo>
                <a:lnTo>
                  <a:pt x="5163206" y="5370144"/>
                </a:lnTo>
                <a:lnTo>
                  <a:pt x="5176600" y="5326997"/>
                </a:lnTo>
                <a:lnTo>
                  <a:pt x="5181269" y="5280672"/>
                </a:lnTo>
                <a:lnTo>
                  <a:pt x="5181269" y="229857"/>
                </a:lnTo>
                <a:lnTo>
                  <a:pt x="5176600" y="183532"/>
                </a:lnTo>
                <a:lnTo>
                  <a:pt x="5163206" y="140385"/>
                </a:lnTo>
                <a:lnTo>
                  <a:pt x="5142014" y="101340"/>
                </a:lnTo>
                <a:lnTo>
                  <a:pt x="5113947" y="67322"/>
                </a:lnTo>
                <a:lnTo>
                  <a:pt x="5079929" y="39255"/>
                </a:lnTo>
                <a:lnTo>
                  <a:pt x="5040884" y="18062"/>
                </a:lnTo>
                <a:lnTo>
                  <a:pt x="4997737" y="4669"/>
                </a:lnTo>
                <a:lnTo>
                  <a:pt x="4951412" y="0"/>
                </a:lnTo>
                <a:close/>
              </a:path>
            </a:pathLst>
          </a:custGeom>
          <a:ln w="50800">
            <a:solidFill>
              <a:srgbClr val="00AAAD"/>
            </a:solidFill>
          </a:ln>
        </p:spPr>
        <p:txBody>
          <a:bodyPr wrap="square" lIns="180000" tIns="720000" rIns="108000" bIns="0" rtlCol="0" anchor="t"/>
          <a:lstStyle/>
          <a:p>
            <a:endParaRPr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CC4024B-C6C1-41C5-9ACD-48408280157A}"/>
              </a:ext>
            </a:extLst>
          </p:cNvPr>
          <p:cNvSpPr/>
          <p:nvPr/>
        </p:nvSpPr>
        <p:spPr>
          <a:xfrm>
            <a:off x="5129317" y="1863665"/>
            <a:ext cx="193040" cy="266065"/>
          </a:xfrm>
          <a:custGeom>
            <a:avLst/>
            <a:gdLst/>
            <a:ahLst/>
            <a:cxnLst/>
            <a:rect l="l" t="t" r="r" b="b"/>
            <a:pathLst>
              <a:path w="193039" h="266064">
                <a:moveTo>
                  <a:pt x="83045" y="0"/>
                </a:moveTo>
                <a:lnTo>
                  <a:pt x="0" y="47955"/>
                </a:lnTo>
                <a:lnTo>
                  <a:pt x="109867" y="238264"/>
                </a:lnTo>
                <a:lnTo>
                  <a:pt x="180949" y="265468"/>
                </a:lnTo>
                <a:lnTo>
                  <a:pt x="192925" y="190309"/>
                </a:lnTo>
                <a:lnTo>
                  <a:pt x="83045" y="0"/>
                </a:lnTo>
                <a:close/>
              </a:path>
            </a:pathLst>
          </a:custGeom>
          <a:ln w="22910">
            <a:solidFill>
              <a:srgbClr val="00AA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F0327613-2122-4201-9ABB-03F9428D9F6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0502" y="1891430"/>
            <a:ext cx="193192" cy="237707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38349A6B-4622-4075-8923-06EADFD0661C}"/>
              </a:ext>
            </a:extLst>
          </p:cNvPr>
          <p:cNvSpPr/>
          <p:nvPr/>
        </p:nvSpPr>
        <p:spPr>
          <a:xfrm>
            <a:off x="795655" y="2206443"/>
            <a:ext cx="3325495" cy="1351280"/>
          </a:xfrm>
          <a:custGeom>
            <a:avLst/>
            <a:gdLst/>
            <a:ahLst/>
            <a:cxnLst/>
            <a:rect l="l" t="t" r="r" b="b"/>
            <a:pathLst>
              <a:path w="3325495" h="1351279">
                <a:moveTo>
                  <a:pt x="2649728" y="0"/>
                </a:moveTo>
                <a:lnTo>
                  <a:pt x="675525" y="0"/>
                </a:lnTo>
                <a:lnTo>
                  <a:pt x="627281" y="1696"/>
                </a:lnTo>
                <a:lnTo>
                  <a:pt x="579953" y="6708"/>
                </a:lnTo>
                <a:lnTo>
                  <a:pt x="533655" y="14922"/>
                </a:lnTo>
                <a:lnTo>
                  <a:pt x="488500" y="26224"/>
                </a:lnTo>
                <a:lnTo>
                  <a:pt x="444605" y="40498"/>
                </a:lnTo>
                <a:lnTo>
                  <a:pt x="402082" y="57632"/>
                </a:lnTo>
                <a:lnTo>
                  <a:pt x="361047" y="77510"/>
                </a:lnTo>
                <a:lnTo>
                  <a:pt x="321612" y="100018"/>
                </a:lnTo>
                <a:lnTo>
                  <a:pt x="283894" y="125042"/>
                </a:lnTo>
                <a:lnTo>
                  <a:pt x="248006" y="152468"/>
                </a:lnTo>
                <a:lnTo>
                  <a:pt x="214062" y="182181"/>
                </a:lnTo>
                <a:lnTo>
                  <a:pt x="182176" y="214066"/>
                </a:lnTo>
                <a:lnTo>
                  <a:pt x="152464" y="248011"/>
                </a:lnTo>
                <a:lnTo>
                  <a:pt x="125039" y="283899"/>
                </a:lnTo>
                <a:lnTo>
                  <a:pt x="100015" y="321618"/>
                </a:lnTo>
                <a:lnTo>
                  <a:pt x="77507" y="361052"/>
                </a:lnTo>
                <a:lnTo>
                  <a:pt x="57630" y="402088"/>
                </a:lnTo>
                <a:lnTo>
                  <a:pt x="40497" y="444610"/>
                </a:lnTo>
                <a:lnTo>
                  <a:pt x="26223" y="488505"/>
                </a:lnTo>
                <a:lnTo>
                  <a:pt x="14921" y="533658"/>
                </a:lnTo>
                <a:lnTo>
                  <a:pt x="6708" y="579956"/>
                </a:lnTo>
                <a:lnTo>
                  <a:pt x="1696" y="627283"/>
                </a:lnTo>
                <a:lnTo>
                  <a:pt x="0" y="675525"/>
                </a:lnTo>
                <a:lnTo>
                  <a:pt x="1696" y="723769"/>
                </a:lnTo>
                <a:lnTo>
                  <a:pt x="6708" y="771097"/>
                </a:lnTo>
                <a:lnTo>
                  <a:pt x="14921" y="817396"/>
                </a:lnTo>
                <a:lnTo>
                  <a:pt x="26223" y="862550"/>
                </a:lnTo>
                <a:lnTo>
                  <a:pt x="40497" y="906446"/>
                </a:lnTo>
                <a:lnTo>
                  <a:pt x="57630" y="948968"/>
                </a:lnTo>
                <a:lnTo>
                  <a:pt x="77507" y="990004"/>
                </a:lnTo>
                <a:lnTo>
                  <a:pt x="100015" y="1029438"/>
                </a:lnTo>
                <a:lnTo>
                  <a:pt x="125039" y="1067156"/>
                </a:lnTo>
                <a:lnTo>
                  <a:pt x="152464" y="1103045"/>
                </a:lnTo>
                <a:lnTo>
                  <a:pt x="182176" y="1136989"/>
                </a:lnTo>
                <a:lnTo>
                  <a:pt x="214062" y="1168874"/>
                </a:lnTo>
                <a:lnTo>
                  <a:pt x="248006" y="1198587"/>
                </a:lnTo>
                <a:lnTo>
                  <a:pt x="283894" y="1226012"/>
                </a:lnTo>
                <a:lnTo>
                  <a:pt x="321612" y="1251035"/>
                </a:lnTo>
                <a:lnTo>
                  <a:pt x="361047" y="1273543"/>
                </a:lnTo>
                <a:lnTo>
                  <a:pt x="402082" y="1293420"/>
                </a:lnTo>
                <a:lnTo>
                  <a:pt x="444605" y="1310554"/>
                </a:lnTo>
                <a:lnTo>
                  <a:pt x="488500" y="1324828"/>
                </a:lnTo>
                <a:lnTo>
                  <a:pt x="533655" y="1336129"/>
                </a:lnTo>
                <a:lnTo>
                  <a:pt x="579953" y="1344343"/>
                </a:lnTo>
                <a:lnTo>
                  <a:pt x="627281" y="1349355"/>
                </a:lnTo>
                <a:lnTo>
                  <a:pt x="675525" y="1351051"/>
                </a:lnTo>
                <a:lnTo>
                  <a:pt x="2649728" y="1351051"/>
                </a:lnTo>
                <a:lnTo>
                  <a:pt x="2697971" y="1349355"/>
                </a:lnTo>
                <a:lnTo>
                  <a:pt x="2745300" y="1344343"/>
                </a:lnTo>
                <a:lnTo>
                  <a:pt x="2791598" y="1336129"/>
                </a:lnTo>
                <a:lnTo>
                  <a:pt x="2836752" y="1324828"/>
                </a:lnTo>
                <a:lnTo>
                  <a:pt x="2880648" y="1310554"/>
                </a:lnTo>
                <a:lnTo>
                  <a:pt x="2923171" y="1293420"/>
                </a:lnTo>
                <a:lnTo>
                  <a:pt x="2964206" y="1273543"/>
                </a:lnTo>
                <a:lnTo>
                  <a:pt x="3003640" y="1251035"/>
                </a:lnTo>
                <a:lnTo>
                  <a:pt x="3041359" y="1226012"/>
                </a:lnTo>
                <a:lnTo>
                  <a:pt x="3077247" y="1198587"/>
                </a:lnTo>
                <a:lnTo>
                  <a:pt x="3111191" y="1168874"/>
                </a:lnTo>
                <a:lnTo>
                  <a:pt x="3143077" y="1136989"/>
                </a:lnTo>
                <a:lnTo>
                  <a:pt x="3172789" y="1103045"/>
                </a:lnTo>
                <a:lnTo>
                  <a:pt x="3200214" y="1067156"/>
                </a:lnTo>
                <a:lnTo>
                  <a:pt x="3225238" y="1029438"/>
                </a:lnTo>
                <a:lnTo>
                  <a:pt x="3247745" y="990004"/>
                </a:lnTo>
                <a:lnTo>
                  <a:pt x="3267623" y="948968"/>
                </a:lnTo>
                <a:lnTo>
                  <a:pt x="3284756" y="906446"/>
                </a:lnTo>
                <a:lnTo>
                  <a:pt x="3299030" y="862550"/>
                </a:lnTo>
                <a:lnTo>
                  <a:pt x="3310331" y="817396"/>
                </a:lnTo>
                <a:lnTo>
                  <a:pt x="3318545" y="771097"/>
                </a:lnTo>
                <a:lnTo>
                  <a:pt x="3323557" y="723769"/>
                </a:lnTo>
                <a:lnTo>
                  <a:pt x="3325253" y="675525"/>
                </a:lnTo>
                <a:lnTo>
                  <a:pt x="3323557" y="627283"/>
                </a:lnTo>
                <a:lnTo>
                  <a:pt x="3318545" y="579956"/>
                </a:lnTo>
                <a:lnTo>
                  <a:pt x="3310331" y="533658"/>
                </a:lnTo>
                <a:lnTo>
                  <a:pt x="3299030" y="488505"/>
                </a:lnTo>
                <a:lnTo>
                  <a:pt x="3284756" y="444610"/>
                </a:lnTo>
                <a:lnTo>
                  <a:pt x="3267623" y="402088"/>
                </a:lnTo>
                <a:lnTo>
                  <a:pt x="3247745" y="361052"/>
                </a:lnTo>
                <a:lnTo>
                  <a:pt x="3225238" y="321618"/>
                </a:lnTo>
                <a:lnTo>
                  <a:pt x="3200214" y="283899"/>
                </a:lnTo>
                <a:lnTo>
                  <a:pt x="3172789" y="248011"/>
                </a:lnTo>
                <a:lnTo>
                  <a:pt x="3143077" y="214066"/>
                </a:lnTo>
                <a:lnTo>
                  <a:pt x="3111191" y="182181"/>
                </a:lnTo>
                <a:lnTo>
                  <a:pt x="3077247" y="152468"/>
                </a:lnTo>
                <a:lnTo>
                  <a:pt x="3041359" y="125042"/>
                </a:lnTo>
                <a:lnTo>
                  <a:pt x="3003640" y="100018"/>
                </a:lnTo>
                <a:lnTo>
                  <a:pt x="2964206" y="77510"/>
                </a:lnTo>
                <a:lnTo>
                  <a:pt x="2923171" y="57632"/>
                </a:lnTo>
                <a:lnTo>
                  <a:pt x="2880648" y="40498"/>
                </a:lnTo>
                <a:lnTo>
                  <a:pt x="2836752" y="26224"/>
                </a:lnTo>
                <a:lnTo>
                  <a:pt x="2791598" y="14922"/>
                </a:lnTo>
                <a:lnTo>
                  <a:pt x="2745300" y="6708"/>
                </a:lnTo>
                <a:lnTo>
                  <a:pt x="2697971" y="1696"/>
                </a:lnTo>
                <a:lnTo>
                  <a:pt x="2649728" y="0"/>
                </a:lnTo>
                <a:close/>
              </a:path>
            </a:pathLst>
          </a:custGeom>
          <a:solidFill>
            <a:srgbClr val="78C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AD2F63E6-113D-47BA-A96B-7C56E29DE2B1}"/>
              </a:ext>
            </a:extLst>
          </p:cNvPr>
          <p:cNvSpPr/>
          <p:nvPr/>
        </p:nvSpPr>
        <p:spPr>
          <a:xfrm>
            <a:off x="2231373" y="3424089"/>
            <a:ext cx="454025" cy="454025"/>
          </a:xfrm>
          <a:custGeom>
            <a:avLst/>
            <a:gdLst/>
            <a:ahLst/>
            <a:cxnLst/>
            <a:rect l="l" t="t" r="r" b="b"/>
            <a:pathLst>
              <a:path w="454025" h="454025">
                <a:moveTo>
                  <a:pt x="226910" y="0"/>
                </a:moveTo>
                <a:lnTo>
                  <a:pt x="181179" y="4609"/>
                </a:lnTo>
                <a:lnTo>
                  <a:pt x="138585" y="17831"/>
                </a:lnTo>
                <a:lnTo>
                  <a:pt x="100041" y="38751"/>
                </a:lnTo>
                <a:lnTo>
                  <a:pt x="66459" y="66459"/>
                </a:lnTo>
                <a:lnTo>
                  <a:pt x="38751" y="100041"/>
                </a:lnTo>
                <a:lnTo>
                  <a:pt x="17831" y="138585"/>
                </a:lnTo>
                <a:lnTo>
                  <a:pt x="4609" y="181179"/>
                </a:lnTo>
                <a:lnTo>
                  <a:pt x="0" y="226910"/>
                </a:lnTo>
                <a:lnTo>
                  <a:pt x="4609" y="272642"/>
                </a:lnTo>
                <a:lnTo>
                  <a:pt x="17831" y="315236"/>
                </a:lnTo>
                <a:lnTo>
                  <a:pt x="38751" y="353780"/>
                </a:lnTo>
                <a:lnTo>
                  <a:pt x="66459" y="387362"/>
                </a:lnTo>
                <a:lnTo>
                  <a:pt x="100041" y="415070"/>
                </a:lnTo>
                <a:lnTo>
                  <a:pt x="138585" y="435990"/>
                </a:lnTo>
                <a:lnTo>
                  <a:pt x="181179" y="449211"/>
                </a:lnTo>
                <a:lnTo>
                  <a:pt x="226910" y="453821"/>
                </a:lnTo>
                <a:lnTo>
                  <a:pt x="272642" y="449211"/>
                </a:lnTo>
                <a:lnTo>
                  <a:pt x="315236" y="435990"/>
                </a:lnTo>
                <a:lnTo>
                  <a:pt x="353780" y="415070"/>
                </a:lnTo>
                <a:lnTo>
                  <a:pt x="387362" y="387362"/>
                </a:lnTo>
                <a:lnTo>
                  <a:pt x="415070" y="353780"/>
                </a:lnTo>
                <a:lnTo>
                  <a:pt x="435990" y="315236"/>
                </a:lnTo>
                <a:lnTo>
                  <a:pt x="449211" y="272642"/>
                </a:lnTo>
                <a:lnTo>
                  <a:pt x="453821" y="226910"/>
                </a:lnTo>
                <a:lnTo>
                  <a:pt x="449211" y="181179"/>
                </a:lnTo>
                <a:lnTo>
                  <a:pt x="435990" y="138585"/>
                </a:lnTo>
                <a:lnTo>
                  <a:pt x="415070" y="100041"/>
                </a:lnTo>
                <a:lnTo>
                  <a:pt x="387362" y="66459"/>
                </a:lnTo>
                <a:lnTo>
                  <a:pt x="353780" y="38751"/>
                </a:lnTo>
                <a:lnTo>
                  <a:pt x="315236" y="17831"/>
                </a:lnTo>
                <a:lnTo>
                  <a:pt x="272642" y="4609"/>
                </a:lnTo>
                <a:lnTo>
                  <a:pt x="226910" y="0"/>
                </a:lnTo>
                <a:close/>
              </a:path>
            </a:pathLst>
          </a:custGeom>
          <a:solidFill>
            <a:srgbClr val="78C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4">
            <a:extLst>
              <a:ext uri="{FF2B5EF4-FFF2-40B4-BE49-F238E27FC236}">
                <a16:creationId xmlns:a16="http://schemas.microsoft.com/office/drawing/2014/main" id="{40C69170-AB61-4180-93A0-8C3E378FF55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5183" y="3930615"/>
            <a:ext cx="246202" cy="246202"/>
          </a:xfrm>
          <a:prstGeom prst="rect">
            <a:avLst/>
          </a:prstGeom>
        </p:spPr>
      </p:pic>
      <p:pic>
        <p:nvPicPr>
          <p:cNvPr id="14" name="object 15">
            <a:extLst>
              <a:ext uri="{FF2B5EF4-FFF2-40B4-BE49-F238E27FC236}">
                <a16:creationId xmlns:a16="http://schemas.microsoft.com/office/drawing/2014/main" id="{307DA237-E576-40BB-81C5-B213F14FBFF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0825" y="4229522"/>
            <a:ext cx="154914" cy="15491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11140FA-286B-43D5-BACC-7FB4D63544FD}"/>
              </a:ext>
            </a:extLst>
          </p:cNvPr>
          <p:cNvSpPr txBox="1"/>
          <p:nvPr/>
        </p:nvSpPr>
        <p:spPr>
          <a:xfrm>
            <a:off x="1117462" y="2643556"/>
            <a:ext cx="28365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UI-BoldItalic"/>
              </a:rPr>
              <a:t>何ができるかな？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44B9F2F-FC84-4D88-B15F-26ACD240741A}"/>
              </a:ext>
            </a:extLst>
          </p:cNvPr>
          <p:cNvSpPr txBox="1"/>
          <p:nvPr/>
        </p:nvSpPr>
        <p:spPr>
          <a:xfrm>
            <a:off x="5346700" y="1780371"/>
            <a:ext cx="43591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考えたことを書いてみよう！</a:t>
            </a:r>
          </a:p>
        </p:txBody>
      </p:sp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C84194B7-FE00-4904-8578-AC0691FEB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2" y="4564427"/>
            <a:ext cx="44958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73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486</Words>
  <Application>Microsoft Office PowerPoint</Application>
  <PresentationFormat>ユーザー設定</PresentationFormat>
  <Paragraphs>59</Paragraphs>
  <Slides>10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YuGothic</vt:lpstr>
      <vt:lpstr>Yu Gothic</vt:lpstr>
      <vt:lpstr>Yu Gothic</vt:lpstr>
      <vt:lpstr>Yu Gothic Medium</vt:lpstr>
      <vt:lpstr>Calibri</vt:lpstr>
      <vt:lpstr>Office Theme</vt:lpstr>
      <vt:lpstr>1_Office Theme</vt:lpstr>
      <vt:lpstr>PowerPoint プレゼンテーション</vt:lpstr>
      <vt:lpstr>「女の子／男の子なんだから 〇〇しなさい、〇〇してはいけない」 と言われたことはありますか？</vt:lpstr>
      <vt:lpstr>PowerPoint プレゼンテーション</vt:lpstr>
      <vt:lpstr>それぞれいろいろな考えがあるよね</vt:lpstr>
      <vt:lpstr>この子たちのキャンプでの 役わりは何だと思う</vt:lpstr>
      <vt:lpstr>しょう来、どんな仕事がしてみたい？</vt:lpstr>
      <vt:lpstr>この2つのグラフから 分かることはありますか？</vt:lpstr>
      <vt:lpstr>この2つのグラフから 分かることはありますか？</vt:lpstr>
      <vt:lpstr>自分にできることは何か考えてみよう</vt:lpstr>
      <vt:lpstr>クラスのみんなへのアンケート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文部科学省</dc:creator>
  <cp:lastModifiedBy>星野咲希</cp:lastModifiedBy>
  <cp:revision>1</cp:revision>
  <cp:lastPrinted>2022-03-25T00:55:22Z</cp:lastPrinted>
  <dcterms:created xsi:type="dcterms:W3CDTF">2022-02-17T05:27:15Z</dcterms:created>
  <dcterms:modified xsi:type="dcterms:W3CDTF">2022-05-23T04:55:00Z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2022-02-17T00:00:00Z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2022-02-17T00:00:00Z</vt:filetime>
  </property>
</Properties>
</file>