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72" r:id="rId1"/>
  </p:sldMasterIdLst>
  <p:notesMasterIdLst>
    <p:notesMasterId r:id="rId28"/>
  </p:notesMasterIdLst>
  <p:handoutMasterIdLst>
    <p:handoutMasterId r:id="rId29"/>
  </p:handoutMasterIdLst>
  <p:sldIdLst>
    <p:sldId id="272" r:id="rId2"/>
    <p:sldId id="276" r:id="rId3"/>
    <p:sldId id="277" r:id="rId4"/>
    <p:sldId id="278" r:id="rId5"/>
    <p:sldId id="270" r:id="rId6"/>
    <p:sldId id="273" r:id="rId7"/>
    <p:sldId id="279" r:id="rId8"/>
    <p:sldId id="282" r:id="rId9"/>
    <p:sldId id="283" r:id="rId10"/>
    <p:sldId id="258" r:id="rId11"/>
    <p:sldId id="281" r:id="rId12"/>
    <p:sldId id="271" r:id="rId13"/>
    <p:sldId id="296" r:id="rId14"/>
    <p:sldId id="280" r:id="rId15"/>
    <p:sldId id="285" r:id="rId16"/>
    <p:sldId id="286" r:id="rId17"/>
    <p:sldId id="287" r:id="rId18"/>
    <p:sldId id="288" r:id="rId19"/>
    <p:sldId id="289" r:id="rId20"/>
    <p:sldId id="297" r:id="rId21"/>
    <p:sldId id="295" r:id="rId22"/>
    <p:sldId id="292" r:id="rId23"/>
    <p:sldId id="298" r:id="rId24"/>
    <p:sldId id="299" r:id="rId25"/>
    <p:sldId id="266" r:id="rId26"/>
    <p:sldId id="269" r:id="rId27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5DD"/>
    <a:srgbClr val="FCEDEA"/>
    <a:srgbClr val="5DD438"/>
    <a:srgbClr val="02EC02"/>
    <a:srgbClr val="0099FF"/>
    <a:srgbClr val="2DB2DB"/>
    <a:srgbClr val="FFF9E7"/>
    <a:srgbClr val="F4D8ED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71" autoAdjust="0"/>
    <p:restoredTop sz="95842" autoAdjust="0"/>
  </p:normalViewPr>
  <p:slideViewPr>
    <p:cSldViewPr snapToGrid="0">
      <p:cViewPr varScale="1">
        <p:scale>
          <a:sx n="110" d="100"/>
          <a:sy n="110" d="100"/>
        </p:scale>
        <p:origin x="13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A9C1919-14B7-4341-96B9-FC2A751E95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E16E8E1-3F9E-4BEE-8BD5-F092DCD7F9F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77DFC-A781-4023-B35F-A20B7C2F0698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C40BAB8-8062-4D48-B21B-79E465702C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ABB49FC-2838-4E5A-B895-F20A8AF191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FB5F38-932C-44E8-9D8D-8DB335BE1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6307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01432-7196-4C05-A776-0B5445928949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35F5C-9FD6-407E-BF06-1FA795BE5F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7069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7241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8228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8716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4180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8662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82376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6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3740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8448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6061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475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2799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86070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5989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3679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4145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1963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5983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026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165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631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7143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1630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723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68312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545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D276-E380-4FFF-8640-FD87A7C479AE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923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D833-463C-467A-B4DE-C6876DCB11FB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823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B830-2D14-458A-BD3A-79742F46AF04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510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571F-02F7-40B5-8992-ADA6C7B3620C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109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4AAC-36B2-41E0-8753-E66B658F1D96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415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F5FE-F470-4F8C-B076-0E3C24A54F7E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0169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86F1-858E-4B00-BD9B-0E89E385DAB8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6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6B4-1634-4EB7-A96E-F3E1F2EBF3D9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178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D20F-C409-404E-84A7-D299D3F8CD33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0267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8567-9571-41C9-A7C1-A3C721E5CFDE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6638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A496-B20C-44CD-9A9A-6328F630120B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62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F12C6-3DD1-4839-849D-65D6166A3823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296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7D0602DF-BA75-4717-805F-D42ACFB5A1C4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rgbClr val="FBE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0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BAEF56B-E152-42D5-AA0D-334A5CC64512}"/>
              </a:ext>
            </a:extLst>
          </p:cNvPr>
          <p:cNvSpPr txBox="1"/>
          <p:nvPr/>
        </p:nvSpPr>
        <p:spPr>
          <a:xfrm>
            <a:off x="1476790" y="1277292"/>
            <a:ext cx="693972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7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じぶんのからだ</a:t>
            </a:r>
            <a:endParaRPr kumimoji="1" lang="en-US" altLang="ja-JP" sz="7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74099321-A6F3-41C9-A1A3-6A91BC5E69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945" y="2748914"/>
            <a:ext cx="2904061" cy="2946027"/>
          </a:xfrm>
          <a:prstGeom prst="rect">
            <a:avLst/>
          </a:prstGeom>
        </p:spPr>
      </p:pic>
      <p:pic>
        <p:nvPicPr>
          <p:cNvPr id="7" name="図 6" descr="アイコン&#10;&#10;自動的に生成された説明">
            <a:extLst>
              <a:ext uri="{FF2B5EF4-FFF2-40B4-BE49-F238E27FC236}">
                <a16:creationId xmlns:a16="http://schemas.microsoft.com/office/drawing/2014/main" id="{B9EF9BE8-5B89-42DE-8376-C79CD784D5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996" y="2748914"/>
            <a:ext cx="2912455" cy="294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905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66E12E8C-C0CE-4FB9-A063-D1CA9B24BA17}"/>
              </a:ext>
            </a:extLst>
          </p:cNvPr>
          <p:cNvSpPr/>
          <p:nvPr/>
        </p:nvSpPr>
        <p:spPr>
          <a:xfrm>
            <a:off x="489857" y="246924"/>
            <a:ext cx="8915400" cy="635453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B17DFF3-3CE4-4AC2-B30F-6533641EE816}"/>
              </a:ext>
            </a:extLst>
          </p:cNvPr>
          <p:cNvSpPr txBox="1"/>
          <p:nvPr/>
        </p:nvSpPr>
        <p:spPr>
          <a:xfrm>
            <a:off x="1542451" y="568611"/>
            <a:ext cx="6821098" cy="20672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みずぎでかくれるところは</a:t>
            </a:r>
            <a:endParaRPr kumimoji="1"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じぶんだけの</a:t>
            </a:r>
            <a:endParaRPr kumimoji="1"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だいじ</a:t>
            </a: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なところだからだよ</a:t>
            </a:r>
            <a:endParaRPr kumimoji="1"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吹き出し: 角を丸めた四角形 1">
            <a:extLst>
              <a:ext uri="{FF2B5EF4-FFF2-40B4-BE49-F238E27FC236}">
                <a16:creationId xmlns:a16="http://schemas.microsoft.com/office/drawing/2014/main" id="{620059B3-6A28-434C-99D8-0861C5F1276F}"/>
              </a:ext>
            </a:extLst>
          </p:cNvPr>
          <p:cNvSpPr/>
          <p:nvPr/>
        </p:nvSpPr>
        <p:spPr>
          <a:xfrm>
            <a:off x="7726360" y="3718941"/>
            <a:ext cx="1935611" cy="1023155"/>
          </a:xfrm>
          <a:prstGeom prst="wedgeRoundRectCallout">
            <a:avLst>
              <a:gd name="adj1" fmla="val 9842"/>
              <a:gd name="adj2" fmla="val 6393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885084D-46B6-4A95-B7F6-837B90E903A8}"/>
              </a:ext>
            </a:extLst>
          </p:cNvPr>
          <p:cNvSpPr txBox="1"/>
          <p:nvPr/>
        </p:nvSpPr>
        <p:spPr>
          <a:xfrm>
            <a:off x="7807453" y="3861186"/>
            <a:ext cx="1797369" cy="73866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400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いろんなひとに</a:t>
            </a:r>
            <a:endParaRPr kumimoji="1" lang="en-US" altLang="ja-JP" sz="1400" b="1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みせるところ</a:t>
            </a:r>
            <a:endParaRPr kumimoji="1" lang="en-US" altLang="ja-JP" sz="1400" b="1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じゃないんだね！</a:t>
            </a:r>
            <a:endParaRPr kumimoji="1" lang="en-US" altLang="ja-JP" sz="1400" b="1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2" name="吹き出し: 角を丸めた四角形 31">
            <a:extLst>
              <a:ext uri="{FF2B5EF4-FFF2-40B4-BE49-F238E27FC236}">
                <a16:creationId xmlns:a16="http://schemas.microsoft.com/office/drawing/2014/main" id="{DA830173-FB60-4E0A-9FCA-0CA86130618C}"/>
              </a:ext>
            </a:extLst>
          </p:cNvPr>
          <p:cNvSpPr/>
          <p:nvPr/>
        </p:nvSpPr>
        <p:spPr>
          <a:xfrm>
            <a:off x="5666014" y="5438938"/>
            <a:ext cx="2723970" cy="755242"/>
          </a:xfrm>
          <a:prstGeom prst="wedgeRoundRectCallout">
            <a:avLst>
              <a:gd name="adj1" fmla="val 55608"/>
              <a:gd name="adj2" fmla="val 566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776EC813-150E-4A24-8CD4-DC13EA7839D9}"/>
              </a:ext>
            </a:extLst>
          </p:cNvPr>
          <p:cNvSpPr txBox="1"/>
          <p:nvPr/>
        </p:nvSpPr>
        <p:spPr>
          <a:xfrm>
            <a:off x="5735926" y="5647283"/>
            <a:ext cx="2650084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400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くち・かお もだいじだよ！</a:t>
            </a:r>
            <a:endParaRPr kumimoji="1" lang="en-US" altLang="ja-JP" sz="1400" b="1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6" name="図 5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BD93F039-3F49-441B-A734-D16D8FE7E7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216" y="2675035"/>
            <a:ext cx="1464895" cy="3916265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BAAACC2C-2502-47CD-8BC6-9FF500AB1F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743" y="2675035"/>
            <a:ext cx="1469129" cy="3916265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A5ED5D67-E937-40C0-B039-8B8457A73A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1142" y="4920278"/>
            <a:ext cx="914501" cy="150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802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9A0060F5-B255-4277-946A-8DAF10EBDCB5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13BB48F-72A9-4006-A91F-01738ABE48EC}"/>
              </a:ext>
            </a:extLst>
          </p:cNvPr>
          <p:cNvSpPr txBox="1"/>
          <p:nvPr/>
        </p:nvSpPr>
        <p:spPr>
          <a:xfrm>
            <a:off x="1265932" y="895132"/>
            <a:ext cx="7374135" cy="20672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みずぎでかくれるところ</a:t>
            </a: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は、</a:t>
            </a:r>
            <a:endParaRPr kumimoji="1"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みせたり、さわらせたり</a:t>
            </a:r>
            <a:endParaRPr kumimoji="1"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しないようにしようね</a:t>
            </a:r>
            <a:endParaRPr kumimoji="1"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5" name="図 4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7F529366-0738-4773-B4DC-84A8C83CBA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379" y="3179257"/>
            <a:ext cx="4792995" cy="341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136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BFEE4301-0427-416C-A73A-2073A7325D03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13BB48F-72A9-4006-A91F-01738ABE48EC}"/>
              </a:ext>
            </a:extLst>
          </p:cNvPr>
          <p:cNvSpPr txBox="1"/>
          <p:nvPr/>
        </p:nvSpPr>
        <p:spPr>
          <a:xfrm>
            <a:off x="436379" y="644985"/>
            <a:ext cx="9033242" cy="20672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ほかのひとの</a:t>
            </a:r>
            <a:endParaRPr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みずぎでかくれるところをみたり、</a:t>
            </a:r>
            <a:endParaRPr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さわったりしないようにしようね</a:t>
            </a:r>
            <a:endParaRPr kumimoji="1"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" name="図 3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42E30671-0F22-4EDB-8A8C-765D32C9FC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385" y="2613938"/>
            <a:ext cx="3977361" cy="3977361"/>
          </a:xfrm>
          <a:prstGeom prst="rect">
            <a:avLst/>
          </a:prstGeom>
        </p:spPr>
      </p:pic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4769FFF4-AA9F-4EAC-9312-CC15E60C8A85}"/>
              </a:ext>
            </a:extLst>
          </p:cNvPr>
          <p:cNvSpPr/>
          <p:nvPr/>
        </p:nvSpPr>
        <p:spPr>
          <a:xfrm>
            <a:off x="6922745" y="3944902"/>
            <a:ext cx="2832241" cy="1023155"/>
          </a:xfrm>
          <a:prstGeom prst="wedgeRoundRectCallout">
            <a:avLst>
              <a:gd name="adj1" fmla="val 17937"/>
              <a:gd name="adj2" fmla="val 65229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9A96FF0-323A-4266-8EDF-0AB05E667DFD}"/>
              </a:ext>
            </a:extLst>
          </p:cNvPr>
          <p:cNvSpPr txBox="1"/>
          <p:nvPr/>
        </p:nvSpPr>
        <p:spPr>
          <a:xfrm>
            <a:off x="6954571" y="4087147"/>
            <a:ext cx="2768057" cy="73866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じぶんにされていやなことは</a:t>
            </a:r>
            <a:endParaRPr kumimoji="1" lang="en-US" altLang="ja-JP" sz="1400" b="1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400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ほかのひとにも</a:t>
            </a:r>
            <a:endParaRPr kumimoji="1" lang="en-US" altLang="ja-JP" sz="1400" b="1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400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しないようにしようね！</a:t>
            </a:r>
            <a:endParaRPr kumimoji="1" lang="en-US" altLang="ja-JP" sz="1400" b="1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3E9ABABA-A877-43A4-AB5A-BB18005BB5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173" y="5088300"/>
            <a:ext cx="914501" cy="150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475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96B25A47-55FE-4744-9306-3C1F7E1664B0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5894B1E-8623-4629-A21D-F6F59E81A715}"/>
              </a:ext>
            </a:extLst>
          </p:cNvPr>
          <p:cNvSpPr txBox="1"/>
          <p:nvPr/>
        </p:nvSpPr>
        <p:spPr>
          <a:xfrm>
            <a:off x="371820" y="626674"/>
            <a:ext cx="9474068" cy="24391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kumimoji="1"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じぶんだけのだいじなところを</a:t>
            </a:r>
            <a:endParaRPr kumimoji="1" lang="en-US" altLang="ja-JP" sz="3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さわられていやなきもちになったら、</a:t>
            </a:r>
            <a:endParaRPr kumimoji="1" lang="en-US" altLang="ja-JP" sz="3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「いやだ！」といおう。にげよう。</a:t>
            </a:r>
            <a:endParaRPr kumimoji="1" lang="en-US" altLang="ja-JP" sz="3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あんしんできるおとなにおはなししよう。</a:t>
            </a:r>
            <a:endParaRPr kumimoji="1" lang="en-US" altLang="ja-JP" sz="3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" name="図 3" descr="アイコン&#10;&#10;自動的に生成された説明">
            <a:extLst>
              <a:ext uri="{FF2B5EF4-FFF2-40B4-BE49-F238E27FC236}">
                <a16:creationId xmlns:a16="http://schemas.microsoft.com/office/drawing/2014/main" id="{8A030F9C-0573-4368-A687-F6C3CD0B73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98" y="3414031"/>
            <a:ext cx="2150770" cy="2794308"/>
          </a:xfrm>
          <a:prstGeom prst="rect">
            <a:avLst/>
          </a:prstGeom>
        </p:spPr>
      </p:pic>
      <p:sp>
        <p:nvSpPr>
          <p:cNvPr id="2" name="矢印: 右 1">
            <a:extLst>
              <a:ext uri="{FF2B5EF4-FFF2-40B4-BE49-F238E27FC236}">
                <a16:creationId xmlns:a16="http://schemas.microsoft.com/office/drawing/2014/main" id="{097D52DA-440D-4582-B611-4C63A0F04C36}"/>
              </a:ext>
            </a:extLst>
          </p:cNvPr>
          <p:cNvSpPr/>
          <p:nvPr/>
        </p:nvSpPr>
        <p:spPr>
          <a:xfrm>
            <a:off x="2557088" y="4554939"/>
            <a:ext cx="839328" cy="918014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矢印: 右 11">
            <a:extLst>
              <a:ext uri="{FF2B5EF4-FFF2-40B4-BE49-F238E27FC236}">
                <a16:creationId xmlns:a16="http://schemas.microsoft.com/office/drawing/2014/main" id="{280B363B-638F-458A-9A82-572C0E6D08CE}"/>
              </a:ext>
            </a:extLst>
          </p:cNvPr>
          <p:cNvSpPr/>
          <p:nvPr/>
        </p:nvSpPr>
        <p:spPr>
          <a:xfrm>
            <a:off x="5407106" y="4554939"/>
            <a:ext cx="839328" cy="918014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" name="図 5" descr="アイコン&#10;&#10;自動的に生成された説明">
            <a:extLst>
              <a:ext uri="{FF2B5EF4-FFF2-40B4-BE49-F238E27FC236}">
                <a16:creationId xmlns:a16="http://schemas.microsoft.com/office/drawing/2014/main" id="{E31789F3-A5B7-47D0-B939-87DC693C7B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509" y="3616291"/>
            <a:ext cx="2055093" cy="2794308"/>
          </a:xfrm>
          <a:prstGeom prst="rect">
            <a:avLst/>
          </a:prstGeom>
        </p:spPr>
      </p:pic>
      <p:pic>
        <p:nvPicPr>
          <p:cNvPr id="9" name="図 8" descr="アイコン&#10;&#10;自動的に生成された説明">
            <a:extLst>
              <a:ext uri="{FF2B5EF4-FFF2-40B4-BE49-F238E27FC236}">
                <a16:creationId xmlns:a16="http://schemas.microsoft.com/office/drawing/2014/main" id="{8A353C3E-9A71-476E-B5A3-FAE51D2C8C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938" y="3776870"/>
            <a:ext cx="2972680" cy="2431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144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7D0602DF-BA75-4717-805F-D42ACFB5A1C4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BAEF56B-E152-42D5-AA0D-334A5CC64512}"/>
              </a:ext>
            </a:extLst>
          </p:cNvPr>
          <p:cNvSpPr txBox="1"/>
          <p:nvPr/>
        </p:nvSpPr>
        <p:spPr>
          <a:xfrm>
            <a:off x="2042588" y="2706790"/>
            <a:ext cx="5820825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7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いやなきもち</a:t>
            </a:r>
            <a:endParaRPr kumimoji="1" lang="en-US" altLang="ja-JP" sz="7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1595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7D0602DF-BA75-4717-805F-D42ACFB5A1C4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BAEF56B-E152-42D5-AA0D-334A5CC64512}"/>
              </a:ext>
            </a:extLst>
          </p:cNvPr>
          <p:cNvSpPr txBox="1"/>
          <p:nvPr/>
        </p:nvSpPr>
        <p:spPr>
          <a:xfrm>
            <a:off x="989414" y="807230"/>
            <a:ext cx="7927170" cy="13875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みんなであそんでいるみたい！</a:t>
            </a:r>
            <a:endParaRPr kumimoji="1"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なにをしているのかな？</a:t>
            </a:r>
            <a:endParaRPr kumimoji="1"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6" name="図 5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E6CBA139-DDE5-48D7-9C5D-3E139EB954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235" y="2277115"/>
            <a:ext cx="3911529" cy="427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06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7D0602DF-BA75-4717-805F-D42ACFB5A1C4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BAEF56B-E152-42D5-AA0D-334A5CC64512}"/>
              </a:ext>
            </a:extLst>
          </p:cNvPr>
          <p:cNvSpPr txBox="1"/>
          <p:nvPr/>
        </p:nvSpPr>
        <p:spPr>
          <a:xfrm>
            <a:off x="449538" y="890601"/>
            <a:ext cx="8985152" cy="18364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kumimoji="1"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あれ</a:t>
            </a:r>
            <a:r>
              <a:rPr kumimoji="1" lang="en-US" altLang="ja-JP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kumimoji="1"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？</a:t>
            </a:r>
            <a:endParaRPr kumimoji="1" lang="en-US" altLang="ja-JP" sz="3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なんだか、みんながたのしいとおもって</a:t>
            </a:r>
            <a:endParaRPr kumimoji="1" lang="en-US" altLang="ja-JP" sz="3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いるわけじゃないみたいだよ</a:t>
            </a:r>
            <a:endParaRPr kumimoji="1" lang="en-US" altLang="ja-JP" sz="3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思考の吹き出し: 雲形 16">
            <a:extLst>
              <a:ext uri="{FF2B5EF4-FFF2-40B4-BE49-F238E27FC236}">
                <a16:creationId xmlns:a16="http://schemas.microsoft.com/office/drawing/2014/main" id="{3440BB21-B377-4D7E-99E7-616345BE7B77}"/>
              </a:ext>
            </a:extLst>
          </p:cNvPr>
          <p:cNvSpPr/>
          <p:nvPr/>
        </p:nvSpPr>
        <p:spPr>
          <a:xfrm>
            <a:off x="2146072" y="3009764"/>
            <a:ext cx="2482660" cy="1262205"/>
          </a:xfrm>
          <a:prstGeom prst="cloudCallout">
            <a:avLst>
              <a:gd name="adj1" fmla="val 57448"/>
              <a:gd name="adj2" fmla="val 71102"/>
            </a:avLst>
          </a:prstGeom>
          <a:solidFill>
            <a:schemeClr val="bg1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dirty="0"/>
              <a:t>・</a:t>
            </a:r>
            <a:r>
              <a:rPr kumimoji="1"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・・・。</a:t>
            </a:r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978B0B69-0574-4ED0-A62B-330980F6532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48" r="52799"/>
          <a:stretch/>
        </p:blipFill>
        <p:spPr>
          <a:xfrm>
            <a:off x="4694425" y="2840468"/>
            <a:ext cx="1532932" cy="377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481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7D0602DF-BA75-4717-805F-D42ACFB5A1C4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BAEF56B-E152-42D5-AA0D-334A5CC64512}"/>
              </a:ext>
            </a:extLst>
          </p:cNvPr>
          <p:cNvSpPr txBox="1"/>
          <p:nvPr/>
        </p:nvSpPr>
        <p:spPr>
          <a:xfrm>
            <a:off x="1181008" y="2906199"/>
            <a:ext cx="58625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6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どうしてかな？</a:t>
            </a:r>
            <a:endParaRPr kumimoji="1" lang="en-US" altLang="ja-JP" sz="6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" name="図 3" descr="光 が含まれている画像&#10;&#10;自動的に生成された説明">
            <a:extLst>
              <a:ext uri="{FF2B5EF4-FFF2-40B4-BE49-F238E27FC236}">
                <a16:creationId xmlns:a16="http://schemas.microsoft.com/office/drawing/2014/main" id="{EF166BA4-D7B1-4D52-9257-10334BA8A2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058" y="2351347"/>
            <a:ext cx="1278608" cy="212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286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7D0602DF-BA75-4717-805F-D42ACFB5A1C4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BAEF56B-E152-42D5-AA0D-334A5CC64512}"/>
              </a:ext>
            </a:extLst>
          </p:cNvPr>
          <p:cNvSpPr txBox="1"/>
          <p:nvPr/>
        </p:nvSpPr>
        <p:spPr>
          <a:xfrm>
            <a:off x="732753" y="1044519"/>
            <a:ext cx="8496236" cy="12336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kumimoji="1"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びっくりしたり、いやなきもちになる</a:t>
            </a:r>
            <a:endParaRPr kumimoji="1" lang="en-US" altLang="ja-JP" sz="3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さわられかたをしたりしたからだね</a:t>
            </a:r>
            <a:endParaRPr kumimoji="1" lang="en-US" altLang="ja-JP" sz="3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6" name="図 5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00533E43-EA95-4E49-88AC-F5D9B07D54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090" y="2518964"/>
            <a:ext cx="4085562" cy="408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168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7D0602DF-BA75-4717-805F-D42ACFB5A1C4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BAEF56B-E152-42D5-AA0D-334A5CC64512}"/>
              </a:ext>
            </a:extLst>
          </p:cNvPr>
          <p:cNvSpPr txBox="1"/>
          <p:nvPr/>
        </p:nvSpPr>
        <p:spPr>
          <a:xfrm>
            <a:off x="715210" y="615757"/>
            <a:ext cx="8480206" cy="20672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びっくりしたり、いやなきもちに</a:t>
            </a:r>
            <a:endParaRPr kumimoji="1"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なったりするときって</a:t>
            </a:r>
            <a:endParaRPr kumimoji="1"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どんなときかな？</a:t>
            </a:r>
            <a:endParaRPr kumimoji="1"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38" name="Group 46">
            <a:extLst>
              <a:ext uri="{FF2B5EF4-FFF2-40B4-BE49-F238E27FC236}">
                <a16:creationId xmlns:a16="http://schemas.microsoft.com/office/drawing/2014/main" id="{5DF2A17D-E2EA-453D-9B3D-22AA94409F9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502082" y="2710664"/>
            <a:ext cx="6895918" cy="3445907"/>
            <a:chOff x="4662" y="1391"/>
            <a:chExt cx="1204" cy="685"/>
          </a:xfrm>
        </p:grpSpPr>
        <p:sp>
          <p:nvSpPr>
            <p:cNvPr id="39" name="Freeform 47">
              <a:extLst>
                <a:ext uri="{FF2B5EF4-FFF2-40B4-BE49-F238E27FC236}">
                  <a16:creationId xmlns:a16="http://schemas.microsoft.com/office/drawing/2014/main" id="{3810A90F-55A5-463B-802E-4D3028089956}"/>
                </a:ext>
              </a:extLst>
            </p:cNvPr>
            <p:cNvSpPr>
              <a:spLocks noChangeAspect="1"/>
            </p:cNvSpPr>
            <p:nvPr/>
          </p:nvSpPr>
          <p:spPr bwMode="gray">
            <a:xfrm>
              <a:off x="4662" y="1391"/>
              <a:ext cx="1204" cy="685"/>
            </a:xfrm>
            <a:custGeom>
              <a:avLst/>
              <a:gdLst>
                <a:gd name="T0" fmla="*/ 459 w 510"/>
                <a:gd name="T1" fmla="*/ 125 h 290"/>
                <a:gd name="T2" fmla="*/ 480 w 510"/>
                <a:gd name="T3" fmla="*/ 72 h 290"/>
                <a:gd name="T4" fmla="*/ 475 w 510"/>
                <a:gd name="T5" fmla="*/ 57 h 290"/>
                <a:gd name="T6" fmla="*/ 453 w 510"/>
                <a:gd name="T7" fmla="*/ 48 h 290"/>
                <a:gd name="T8" fmla="*/ 406 w 510"/>
                <a:gd name="T9" fmla="*/ 56 h 290"/>
                <a:gd name="T10" fmla="*/ 393 w 510"/>
                <a:gd name="T11" fmla="*/ 54 h 290"/>
                <a:gd name="T12" fmla="*/ 374 w 510"/>
                <a:gd name="T13" fmla="*/ 25 h 290"/>
                <a:gd name="T14" fmla="*/ 334 w 510"/>
                <a:gd name="T15" fmla="*/ 0 h 290"/>
                <a:gd name="T16" fmla="*/ 331 w 510"/>
                <a:gd name="T17" fmla="*/ 0 h 290"/>
                <a:gd name="T18" fmla="*/ 295 w 510"/>
                <a:gd name="T19" fmla="*/ 22 h 290"/>
                <a:gd name="T20" fmla="*/ 257 w 510"/>
                <a:gd name="T21" fmla="*/ 43 h 290"/>
                <a:gd name="T22" fmla="*/ 220 w 510"/>
                <a:gd name="T23" fmla="*/ 22 h 290"/>
                <a:gd name="T24" fmla="*/ 182 w 510"/>
                <a:gd name="T25" fmla="*/ 0 h 290"/>
                <a:gd name="T26" fmla="*/ 177 w 510"/>
                <a:gd name="T27" fmla="*/ 0 h 290"/>
                <a:gd name="T28" fmla="*/ 143 w 510"/>
                <a:gd name="T29" fmla="*/ 25 h 290"/>
                <a:gd name="T30" fmla="*/ 117 w 510"/>
                <a:gd name="T31" fmla="*/ 54 h 290"/>
                <a:gd name="T32" fmla="*/ 105 w 510"/>
                <a:gd name="T33" fmla="*/ 56 h 290"/>
                <a:gd name="T34" fmla="*/ 58 w 510"/>
                <a:gd name="T35" fmla="*/ 46 h 290"/>
                <a:gd name="T36" fmla="*/ 36 w 510"/>
                <a:gd name="T37" fmla="*/ 57 h 290"/>
                <a:gd name="T38" fmla="*/ 30 w 510"/>
                <a:gd name="T39" fmla="*/ 73 h 290"/>
                <a:gd name="T40" fmla="*/ 41 w 510"/>
                <a:gd name="T41" fmla="*/ 101 h 290"/>
                <a:gd name="T42" fmla="*/ 52 w 510"/>
                <a:gd name="T43" fmla="*/ 124 h 290"/>
                <a:gd name="T44" fmla="*/ 51 w 510"/>
                <a:gd name="T45" fmla="*/ 128 h 290"/>
                <a:gd name="T46" fmla="*/ 24 w 510"/>
                <a:gd name="T47" fmla="*/ 149 h 290"/>
                <a:gd name="T48" fmla="*/ 0 w 510"/>
                <a:gd name="T49" fmla="*/ 177 h 290"/>
                <a:gd name="T50" fmla="*/ 0 w 510"/>
                <a:gd name="T51" fmla="*/ 180 h 290"/>
                <a:gd name="T52" fmla="*/ 30 w 510"/>
                <a:gd name="T53" fmla="*/ 205 h 290"/>
                <a:gd name="T54" fmla="*/ 69 w 510"/>
                <a:gd name="T55" fmla="*/ 218 h 290"/>
                <a:gd name="T56" fmla="*/ 79 w 510"/>
                <a:gd name="T57" fmla="*/ 246 h 290"/>
                <a:gd name="T58" fmla="*/ 100 w 510"/>
                <a:gd name="T59" fmla="*/ 273 h 290"/>
                <a:gd name="T60" fmla="*/ 117 w 510"/>
                <a:gd name="T61" fmla="*/ 277 h 290"/>
                <a:gd name="T62" fmla="*/ 183 w 510"/>
                <a:gd name="T63" fmla="*/ 252 h 290"/>
                <a:gd name="T64" fmla="*/ 215 w 510"/>
                <a:gd name="T65" fmla="*/ 270 h 290"/>
                <a:gd name="T66" fmla="*/ 257 w 510"/>
                <a:gd name="T67" fmla="*/ 290 h 290"/>
                <a:gd name="T68" fmla="*/ 257 w 510"/>
                <a:gd name="T69" fmla="*/ 290 h 290"/>
                <a:gd name="T70" fmla="*/ 298 w 510"/>
                <a:gd name="T71" fmla="*/ 270 h 290"/>
                <a:gd name="T72" fmla="*/ 328 w 510"/>
                <a:gd name="T73" fmla="*/ 252 h 290"/>
                <a:gd name="T74" fmla="*/ 394 w 510"/>
                <a:gd name="T75" fmla="*/ 278 h 290"/>
                <a:gd name="T76" fmla="*/ 410 w 510"/>
                <a:gd name="T77" fmla="*/ 274 h 290"/>
                <a:gd name="T78" fmla="*/ 431 w 510"/>
                <a:gd name="T79" fmla="*/ 247 h 290"/>
                <a:gd name="T80" fmla="*/ 442 w 510"/>
                <a:gd name="T81" fmla="*/ 220 h 290"/>
                <a:gd name="T82" fmla="*/ 480 w 510"/>
                <a:gd name="T83" fmla="*/ 207 h 290"/>
                <a:gd name="T84" fmla="*/ 510 w 510"/>
                <a:gd name="T85" fmla="*/ 179 h 290"/>
                <a:gd name="T86" fmla="*/ 510 w 510"/>
                <a:gd name="T87" fmla="*/ 178 h 290"/>
                <a:gd name="T88" fmla="*/ 485 w 510"/>
                <a:gd name="T89" fmla="*/ 151 h 290"/>
                <a:gd name="T90" fmla="*/ 459 w 510"/>
                <a:gd name="T91" fmla="*/ 128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10" h="290">
                  <a:moveTo>
                    <a:pt x="459" y="128"/>
                  </a:moveTo>
                  <a:cubicBezTo>
                    <a:pt x="459" y="127"/>
                    <a:pt x="459" y="126"/>
                    <a:pt x="459" y="125"/>
                  </a:cubicBezTo>
                  <a:cubicBezTo>
                    <a:pt x="459" y="125"/>
                    <a:pt x="459" y="125"/>
                    <a:pt x="459" y="125"/>
                  </a:cubicBezTo>
                  <a:cubicBezTo>
                    <a:pt x="459" y="108"/>
                    <a:pt x="480" y="91"/>
                    <a:pt x="480" y="72"/>
                  </a:cubicBezTo>
                  <a:cubicBezTo>
                    <a:pt x="480" y="72"/>
                    <a:pt x="480" y="72"/>
                    <a:pt x="480" y="72"/>
                  </a:cubicBezTo>
                  <a:cubicBezTo>
                    <a:pt x="481" y="67"/>
                    <a:pt x="479" y="62"/>
                    <a:pt x="475" y="57"/>
                  </a:cubicBezTo>
                  <a:cubicBezTo>
                    <a:pt x="475" y="57"/>
                    <a:pt x="475" y="57"/>
                    <a:pt x="475" y="57"/>
                  </a:cubicBezTo>
                  <a:cubicBezTo>
                    <a:pt x="469" y="50"/>
                    <a:pt x="461" y="48"/>
                    <a:pt x="453" y="48"/>
                  </a:cubicBezTo>
                  <a:cubicBezTo>
                    <a:pt x="453" y="48"/>
                    <a:pt x="453" y="48"/>
                    <a:pt x="453" y="48"/>
                  </a:cubicBezTo>
                  <a:cubicBezTo>
                    <a:pt x="438" y="48"/>
                    <a:pt x="420" y="56"/>
                    <a:pt x="406" y="56"/>
                  </a:cubicBezTo>
                  <a:cubicBezTo>
                    <a:pt x="406" y="56"/>
                    <a:pt x="406" y="56"/>
                    <a:pt x="406" y="56"/>
                  </a:cubicBezTo>
                  <a:cubicBezTo>
                    <a:pt x="401" y="56"/>
                    <a:pt x="397" y="56"/>
                    <a:pt x="393" y="54"/>
                  </a:cubicBezTo>
                  <a:cubicBezTo>
                    <a:pt x="393" y="54"/>
                    <a:pt x="393" y="54"/>
                    <a:pt x="393" y="54"/>
                  </a:cubicBezTo>
                  <a:cubicBezTo>
                    <a:pt x="384" y="49"/>
                    <a:pt x="380" y="37"/>
                    <a:pt x="374" y="25"/>
                  </a:cubicBezTo>
                  <a:cubicBezTo>
                    <a:pt x="374" y="25"/>
                    <a:pt x="374" y="25"/>
                    <a:pt x="374" y="25"/>
                  </a:cubicBezTo>
                  <a:cubicBezTo>
                    <a:pt x="367" y="13"/>
                    <a:pt x="357" y="2"/>
                    <a:pt x="334" y="0"/>
                  </a:cubicBezTo>
                  <a:cubicBezTo>
                    <a:pt x="334" y="0"/>
                    <a:pt x="334" y="0"/>
                    <a:pt x="334" y="0"/>
                  </a:cubicBezTo>
                  <a:cubicBezTo>
                    <a:pt x="333" y="0"/>
                    <a:pt x="332" y="0"/>
                    <a:pt x="331" y="0"/>
                  </a:cubicBezTo>
                  <a:cubicBezTo>
                    <a:pt x="331" y="0"/>
                    <a:pt x="331" y="0"/>
                    <a:pt x="331" y="0"/>
                  </a:cubicBezTo>
                  <a:cubicBezTo>
                    <a:pt x="313" y="0"/>
                    <a:pt x="304" y="12"/>
                    <a:pt x="295" y="22"/>
                  </a:cubicBezTo>
                  <a:cubicBezTo>
                    <a:pt x="295" y="22"/>
                    <a:pt x="295" y="22"/>
                    <a:pt x="295" y="22"/>
                  </a:cubicBezTo>
                  <a:cubicBezTo>
                    <a:pt x="286" y="33"/>
                    <a:pt x="277" y="43"/>
                    <a:pt x="257" y="43"/>
                  </a:cubicBezTo>
                  <a:cubicBezTo>
                    <a:pt x="257" y="43"/>
                    <a:pt x="257" y="43"/>
                    <a:pt x="257" y="43"/>
                  </a:cubicBezTo>
                  <a:cubicBezTo>
                    <a:pt x="237" y="43"/>
                    <a:pt x="229" y="33"/>
                    <a:pt x="220" y="22"/>
                  </a:cubicBezTo>
                  <a:cubicBezTo>
                    <a:pt x="220" y="22"/>
                    <a:pt x="220" y="22"/>
                    <a:pt x="220" y="22"/>
                  </a:cubicBezTo>
                  <a:cubicBezTo>
                    <a:pt x="211" y="12"/>
                    <a:pt x="201" y="0"/>
                    <a:pt x="182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0" y="0"/>
                    <a:pt x="179" y="0"/>
                    <a:pt x="177" y="0"/>
                  </a:cubicBezTo>
                  <a:cubicBezTo>
                    <a:pt x="177" y="0"/>
                    <a:pt x="177" y="0"/>
                    <a:pt x="177" y="0"/>
                  </a:cubicBezTo>
                  <a:cubicBezTo>
                    <a:pt x="158" y="2"/>
                    <a:pt x="149" y="13"/>
                    <a:pt x="143" y="25"/>
                  </a:cubicBezTo>
                  <a:cubicBezTo>
                    <a:pt x="143" y="25"/>
                    <a:pt x="143" y="25"/>
                    <a:pt x="143" y="25"/>
                  </a:cubicBezTo>
                  <a:cubicBezTo>
                    <a:pt x="136" y="36"/>
                    <a:pt x="131" y="48"/>
                    <a:pt x="117" y="54"/>
                  </a:cubicBezTo>
                  <a:cubicBezTo>
                    <a:pt x="117" y="54"/>
                    <a:pt x="117" y="54"/>
                    <a:pt x="117" y="54"/>
                  </a:cubicBezTo>
                  <a:cubicBezTo>
                    <a:pt x="113" y="55"/>
                    <a:pt x="109" y="56"/>
                    <a:pt x="105" y="56"/>
                  </a:cubicBezTo>
                  <a:cubicBezTo>
                    <a:pt x="105" y="56"/>
                    <a:pt x="105" y="56"/>
                    <a:pt x="105" y="56"/>
                  </a:cubicBezTo>
                  <a:cubicBezTo>
                    <a:pt x="90" y="56"/>
                    <a:pt x="74" y="46"/>
                    <a:pt x="5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0" y="46"/>
                    <a:pt x="43" y="49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2" y="62"/>
                    <a:pt x="30" y="68"/>
                    <a:pt x="30" y="73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30" y="83"/>
                    <a:pt x="36" y="93"/>
                    <a:pt x="41" y="101"/>
                  </a:cubicBezTo>
                  <a:cubicBezTo>
                    <a:pt x="41" y="101"/>
                    <a:pt x="41" y="101"/>
                    <a:pt x="41" y="101"/>
                  </a:cubicBezTo>
                  <a:cubicBezTo>
                    <a:pt x="47" y="110"/>
                    <a:pt x="52" y="118"/>
                    <a:pt x="52" y="124"/>
                  </a:cubicBezTo>
                  <a:cubicBezTo>
                    <a:pt x="52" y="124"/>
                    <a:pt x="52" y="124"/>
                    <a:pt x="52" y="124"/>
                  </a:cubicBezTo>
                  <a:cubicBezTo>
                    <a:pt x="52" y="125"/>
                    <a:pt x="52" y="127"/>
                    <a:pt x="51" y="128"/>
                  </a:cubicBezTo>
                  <a:cubicBezTo>
                    <a:pt x="51" y="128"/>
                    <a:pt x="51" y="128"/>
                    <a:pt x="51" y="128"/>
                  </a:cubicBezTo>
                  <a:cubicBezTo>
                    <a:pt x="48" y="136"/>
                    <a:pt x="36" y="142"/>
                    <a:pt x="24" y="149"/>
                  </a:cubicBezTo>
                  <a:cubicBezTo>
                    <a:pt x="24" y="149"/>
                    <a:pt x="24" y="149"/>
                    <a:pt x="24" y="149"/>
                  </a:cubicBezTo>
                  <a:cubicBezTo>
                    <a:pt x="12" y="156"/>
                    <a:pt x="0" y="164"/>
                    <a:pt x="0" y="177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178"/>
                    <a:pt x="0" y="179"/>
                    <a:pt x="0" y="180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2" y="198"/>
                    <a:pt x="16" y="203"/>
                    <a:pt x="30" y="205"/>
                  </a:cubicBezTo>
                  <a:cubicBezTo>
                    <a:pt x="30" y="205"/>
                    <a:pt x="30" y="205"/>
                    <a:pt x="30" y="205"/>
                  </a:cubicBezTo>
                  <a:cubicBezTo>
                    <a:pt x="45" y="208"/>
                    <a:pt x="61" y="209"/>
                    <a:pt x="69" y="218"/>
                  </a:cubicBezTo>
                  <a:cubicBezTo>
                    <a:pt x="69" y="218"/>
                    <a:pt x="69" y="218"/>
                    <a:pt x="69" y="218"/>
                  </a:cubicBezTo>
                  <a:cubicBezTo>
                    <a:pt x="78" y="228"/>
                    <a:pt x="78" y="237"/>
                    <a:pt x="79" y="246"/>
                  </a:cubicBezTo>
                  <a:cubicBezTo>
                    <a:pt x="79" y="246"/>
                    <a:pt x="79" y="246"/>
                    <a:pt x="79" y="246"/>
                  </a:cubicBezTo>
                  <a:cubicBezTo>
                    <a:pt x="81" y="256"/>
                    <a:pt x="84" y="266"/>
                    <a:pt x="100" y="273"/>
                  </a:cubicBezTo>
                  <a:cubicBezTo>
                    <a:pt x="100" y="273"/>
                    <a:pt x="100" y="273"/>
                    <a:pt x="100" y="273"/>
                  </a:cubicBezTo>
                  <a:cubicBezTo>
                    <a:pt x="106" y="276"/>
                    <a:pt x="112" y="277"/>
                    <a:pt x="117" y="277"/>
                  </a:cubicBezTo>
                  <a:cubicBezTo>
                    <a:pt x="117" y="277"/>
                    <a:pt x="117" y="277"/>
                    <a:pt x="117" y="277"/>
                  </a:cubicBezTo>
                  <a:cubicBezTo>
                    <a:pt x="143" y="277"/>
                    <a:pt x="159" y="251"/>
                    <a:pt x="183" y="252"/>
                  </a:cubicBezTo>
                  <a:cubicBezTo>
                    <a:pt x="183" y="252"/>
                    <a:pt x="183" y="252"/>
                    <a:pt x="183" y="252"/>
                  </a:cubicBezTo>
                  <a:cubicBezTo>
                    <a:pt x="196" y="252"/>
                    <a:pt x="205" y="260"/>
                    <a:pt x="215" y="270"/>
                  </a:cubicBezTo>
                  <a:cubicBezTo>
                    <a:pt x="215" y="270"/>
                    <a:pt x="215" y="270"/>
                    <a:pt x="215" y="270"/>
                  </a:cubicBezTo>
                  <a:cubicBezTo>
                    <a:pt x="225" y="280"/>
                    <a:pt x="236" y="290"/>
                    <a:pt x="257" y="290"/>
                  </a:cubicBezTo>
                  <a:cubicBezTo>
                    <a:pt x="257" y="290"/>
                    <a:pt x="257" y="290"/>
                    <a:pt x="257" y="290"/>
                  </a:cubicBezTo>
                  <a:cubicBezTo>
                    <a:pt x="257" y="290"/>
                    <a:pt x="257" y="290"/>
                    <a:pt x="257" y="290"/>
                  </a:cubicBezTo>
                  <a:cubicBezTo>
                    <a:pt x="257" y="290"/>
                    <a:pt x="257" y="290"/>
                    <a:pt x="257" y="290"/>
                  </a:cubicBezTo>
                  <a:cubicBezTo>
                    <a:pt x="277" y="290"/>
                    <a:pt x="289" y="280"/>
                    <a:pt x="298" y="270"/>
                  </a:cubicBezTo>
                  <a:cubicBezTo>
                    <a:pt x="298" y="270"/>
                    <a:pt x="298" y="270"/>
                    <a:pt x="298" y="270"/>
                  </a:cubicBezTo>
                  <a:cubicBezTo>
                    <a:pt x="308" y="260"/>
                    <a:pt x="316" y="252"/>
                    <a:pt x="328" y="252"/>
                  </a:cubicBezTo>
                  <a:cubicBezTo>
                    <a:pt x="328" y="252"/>
                    <a:pt x="328" y="252"/>
                    <a:pt x="328" y="252"/>
                  </a:cubicBezTo>
                  <a:cubicBezTo>
                    <a:pt x="354" y="251"/>
                    <a:pt x="370" y="277"/>
                    <a:pt x="394" y="278"/>
                  </a:cubicBezTo>
                  <a:cubicBezTo>
                    <a:pt x="394" y="278"/>
                    <a:pt x="394" y="278"/>
                    <a:pt x="394" y="278"/>
                  </a:cubicBezTo>
                  <a:cubicBezTo>
                    <a:pt x="399" y="278"/>
                    <a:pt x="405" y="276"/>
                    <a:pt x="410" y="274"/>
                  </a:cubicBezTo>
                  <a:cubicBezTo>
                    <a:pt x="410" y="274"/>
                    <a:pt x="410" y="274"/>
                    <a:pt x="410" y="274"/>
                  </a:cubicBezTo>
                  <a:cubicBezTo>
                    <a:pt x="425" y="267"/>
                    <a:pt x="429" y="257"/>
                    <a:pt x="431" y="247"/>
                  </a:cubicBezTo>
                  <a:cubicBezTo>
                    <a:pt x="431" y="247"/>
                    <a:pt x="431" y="247"/>
                    <a:pt x="431" y="247"/>
                  </a:cubicBezTo>
                  <a:cubicBezTo>
                    <a:pt x="434" y="237"/>
                    <a:pt x="434" y="228"/>
                    <a:pt x="442" y="220"/>
                  </a:cubicBezTo>
                  <a:cubicBezTo>
                    <a:pt x="442" y="220"/>
                    <a:pt x="442" y="220"/>
                    <a:pt x="442" y="220"/>
                  </a:cubicBezTo>
                  <a:cubicBezTo>
                    <a:pt x="449" y="212"/>
                    <a:pt x="465" y="211"/>
                    <a:pt x="480" y="207"/>
                  </a:cubicBezTo>
                  <a:cubicBezTo>
                    <a:pt x="480" y="207"/>
                    <a:pt x="480" y="207"/>
                    <a:pt x="480" y="207"/>
                  </a:cubicBezTo>
                  <a:cubicBezTo>
                    <a:pt x="495" y="204"/>
                    <a:pt x="509" y="198"/>
                    <a:pt x="510" y="179"/>
                  </a:cubicBezTo>
                  <a:cubicBezTo>
                    <a:pt x="510" y="179"/>
                    <a:pt x="510" y="179"/>
                    <a:pt x="510" y="179"/>
                  </a:cubicBezTo>
                  <a:cubicBezTo>
                    <a:pt x="510" y="179"/>
                    <a:pt x="510" y="178"/>
                    <a:pt x="510" y="178"/>
                  </a:cubicBezTo>
                  <a:cubicBezTo>
                    <a:pt x="510" y="178"/>
                    <a:pt x="510" y="178"/>
                    <a:pt x="510" y="178"/>
                  </a:cubicBezTo>
                  <a:cubicBezTo>
                    <a:pt x="510" y="164"/>
                    <a:pt x="497" y="157"/>
                    <a:pt x="485" y="151"/>
                  </a:cubicBezTo>
                  <a:cubicBezTo>
                    <a:pt x="485" y="151"/>
                    <a:pt x="485" y="151"/>
                    <a:pt x="485" y="151"/>
                  </a:cubicBezTo>
                  <a:cubicBezTo>
                    <a:pt x="473" y="145"/>
                    <a:pt x="461" y="139"/>
                    <a:pt x="459" y="128"/>
                  </a:cubicBezTo>
                  <a:close/>
                </a:path>
              </a:pathLst>
            </a:custGeom>
            <a:solidFill>
              <a:srgbClr val="5C5C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ja-JP" altLang="en-US"/>
            </a:p>
          </p:txBody>
        </p:sp>
        <p:sp>
          <p:nvSpPr>
            <p:cNvPr id="40" name="Freeform 48">
              <a:extLst>
                <a:ext uri="{FF2B5EF4-FFF2-40B4-BE49-F238E27FC236}">
                  <a16:creationId xmlns:a16="http://schemas.microsoft.com/office/drawing/2014/main" id="{76AEE3D5-1847-44A2-A328-427B8C05A60A}"/>
                </a:ext>
              </a:extLst>
            </p:cNvPr>
            <p:cNvSpPr>
              <a:spLocks noChangeAspect="1"/>
            </p:cNvSpPr>
            <p:nvPr/>
          </p:nvSpPr>
          <p:spPr bwMode="gray">
            <a:xfrm>
              <a:off x="4671" y="1401"/>
              <a:ext cx="1188" cy="666"/>
            </a:xfrm>
            <a:custGeom>
              <a:avLst/>
              <a:gdLst>
                <a:gd name="T0" fmla="*/ 479 w 503"/>
                <a:gd name="T1" fmla="*/ 151 h 282"/>
                <a:gd name="T2" fmla="*/ 502 w 503"/>
                <a:gd name="T3" fmla="*/ 174 h 282"/>
                <a:gd name="T4" fmla="*/ 502 w 503"/>
                <a:gd name="T5" fmla="*/ 175 h 282"/>
                <a:gd name="T6" fmla="*/ 475 w 503"/>
                <a:gd name="T7" fmla="*/ 199 h 282"/>
                <a:gd name="T8" fmla="*/ 435 w 503"/>
                <a:gd name="T9" fmla="*/ 213 h 282"/>
                <a:gd name="T10" fmla="*/ 423 w 503"/>
                <a:gd name="T11" fmla="*/ 242 h 282"/>
                <a:gd name="T12" fmla="*/ 405 w 503"/>
                <a:gd name="T13" fmla="*/ 266 h 282"/>
                <a:gd name="T14" fmla="*/ 390 w 503"/>
                <a:gd name="T15" fmla="*/ 270 h 282"/>
                <a:gd name="T16" fmla="*/ 324 w 503"/>
                <a:gd name="T17" fmla="*/ 244 h 282"/>
                <a:gd name="T18" fmla="*/ 291 w 503"/>
                <a:gd name="T19" fmla="*/ 263 h 282"/>
                <a:gd name="T20" fmla="*/ 253 w 503"/>
                <a:gd name="T21" fmla="*/ 282 h 282"/>
                <a:gd name="T22" fmla="*/ 213 w 503"/>
                <a:gd name="T23" fmla="*/ 263 h 282"/>
                <a:gd name="T24" fmla="*/ 179 w 503"/>
                <a:gd name="T25" fmla="*/ 244 h 282"/>
                <a:gd name="T26" fmla="*/ 113 w 503"/>
                <a:gd name="T27" fmla="*/ 269 h 282"/>
                <a:gd name="T28" fmla="*/ 97 w 503"/>
                <a:gd name="T29" fmla="*/ 265 h 282"/>
                <a:gd name="T30" fmla="*/ 79 w 503"/>
                <a:gd name="T31" fmla="*/ 242 h 282"/>
                <a:gd name="T32" fmla="*/ 68 w 503"/>
                <a:gd name="T33" fmla="*/ 211 h 282"/>
                <a:gd name="T34" fmla="*/ 27 w 503"/>
                <a:gd name="T35" fmla="*/ 197 h 282"/>
                <a:gd name="T36" fmla="*/ 0 w 503"/>
                <a:gd name="T37" fmla="*/ 175 h 282"/>
                <a:gd name="T38" fmla="*/ 0 w 503"/>
                <a:gd name="T39" fmla="*/ 173 h 282"/>
                <a:gd name="T40" fmla="*/ 22 w 503"/>
                <a:gd name="T41" fmla="*/ 149 h 282"/>
                <a:gd name="T42" fmla="*/ 51 w 503"/>
                <a:gd name="T43" fmla="*/ 125 h 282"/>
                <a:gd name="T44" fmla="*/ 52 w 503"/>
                <a:gd name="T45" fmla="*/ 120 h 282"/>
                <a:gd name="T46" fmla="*/ 41 w 503"/>
                <a:gd name="T47" fmla="*/ 95 h 282"/>
                <a:gd name="T48" fmla="*/ 30 w 503"/>
                <a:gd name="T49" fmla="*/ 69 h 282"/>
                <a:gd name="T50" fmla="*/ 35 w 503"/>
                <a:gd name="T51" fmla="*/ 56 h 282"/>
                <a:gd name="T52" fmla="*/ 54 w 503"/>
                <a:gd name="T53" fmla="*/ 46 h 282"/>
                <a:gd name="T54" fmla="*/ 101 w 503"/>
                <a:gd name="T55" fmla="*/ 56 h 282"/>
                <a:gd name="T56" fmla="*/ 115 w 503"/>
                <a:gd name="T57" fmla="*/ 53 h 282"/>
                <a:gd name="T58" fmla="*/ 142 w 503"/>
                <a:gd name="T59" fmla="*/ 23 h 282"/>
                <a:gd name="T60" fmla="*/ 173 w 503"/>
                <a:gd name="T61" fmla="*/ 0 h 282"/>
                <a:gd name="T62" fmla="*/ 178 w 503"/>
                <a:gd name="T63" fmla="*/ 0 h 282"/>
                <a:gd name="T64" fmla="*/ 213 w 503"/>
                <a:gd name="T65" fmla="*/ 21 h 282"/>
                <a:gd name="T66" fmla="*/ 253 w 503"/>
                <a:gd name="T67" fmla="*/ 43 h 282"/>
                <a:gd name="T68" fmla="*/ 294 w 503"/>
                <a:gd name="T69" fmla="*/ 21 h 282"/>
                <a:gd name="T70" fmla="*/ 327 w 503"/>
                <a:gd name="T71" fmla="*/ 0 h 282"/>
                <a:gd name="T72" fmla="*/ 330 w 503"/>
                <a:gd name="T73" fmla="*/ 0 h 282"/>
                <a:gd name="T74" fmla="*/ 366 w 503"/>
                <a:gd name="T75" fmla="*/ 23 h 282"/>
                <a:gd name="T76" fmla="*/ 388 w 503"/>
                <a:gd name="T77" fmla="*/ 53 h 282"/>
                <a:gd name="T78" fmla="*/ 402 w 503"/>
                <a:gd name="T79" fmla="*/ 56 h 282"/>
                <a:gd name="T80" fmla="*/ 449 w 503"/>
                <a:gd name="T81" fmla="*/ 48 h 282"/>
                <a:gd name="T82" fmla="*/ 468 w 503"/>
                <a:gd name="T83" fmla="*/ 56 h 282"/>
                <a:gd name="T84" fmla="*/ 472 w 503"/>
                <a:gd name="T85" fmla="*/ 68 h 282"/>
                <a:gd name="T86" fmla="*/ 451 w 503"/>
                <a:gd name="T87" fmla="*/ 121 h 282"/>
                <a:gd name="T88" fmla="*/ 451 w 503"/>
                <a:gd name="T89" fmla="*/ 125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03" h="282">
                  <a:moveTo>
                    <a:pt x="451" y="125"/>
                  </a:moveTo>
                  <a:cubicBezTo>
                    <a:pt x="454" y="138"/>
                    <a:pt x="467" y="145"/>
                    <a:pt x="479" y="151"/>
                  </a:cubicBezTo>
                  <a:cubicBezTo>
                    <a:pt x="479" y="151"/>
                    <a:pt x="479" y="151"/>
                    <a:pt x="479" y="151"/>
                  </a:cubicBezTo>
                  <a:cubicBezTo>
                    <a:pt x="492" y="157"/>
                    <a:pt x="503" y="163"/>
                    <a:pt x="502" y="174"/>
                  </a:cubicBezTo>
                  <a:cubicBezTo>
                    <a:pt x="502" y="174"/>
                    <a:pt x="502" y="174"/>
                    <a:pt x="502" y="174"/>
                  </a:cubicBezTo>
                  <a:cubicBezTo>
                    <a:pt x="502" y="174"/>
                    <a:pt x="502" y="175"/>
                    <a:pt x="502" y="175"/>
                  </a:cubicBezTo>
                  <a:cubicBezTo>
                    <a:pt x="502" y="175"/>
                    <a:pt x="502" y="175"/>
                    <a:pt x="502" y="175"/>
                  </a:cubicBezTo>
                  <a:cubicBezTo>
                    <a:pt x="501" y="191"/>
                    <a:pt x="490" y="196"/>
                    <a:pt x="475" y="199"/>
                  </a:cubicBezTo>
                  <a:cubicBezTo>
                    <a:pt x="475" y="199"/>
                    <a:pt x="475" y="199"/>
                    <a:pt x="475" y="199"/>
                  </a:cubicBezTo>
                  <a:cubicBezTo>
                    <a:pt x="461" y="203"/>
                    <a:pt x="444" y="204"/>
                    <a:pt x="435" y="213"/>
                  </a:cubicBezTo>
                  <a:cubicBezTo>
                    <a:pt x="435" y="213"/>
                    <a:pt x="435" y="213"/>
                    <a:pt x="435" y="213"/>
                  </a:cubicBezTo>
                  <a:cubicBezTo>
                    <a:pt x="427" y="222"/>
                    <a:pt x="426" y="233"/>
                    <a:pt x="423" y="242"/>
                  </a:cubicBezTo>
                  <a:cubicBezTo>
                    <a:pt x="423" y="242"/>
                    <a:pt x="423" y="242"/>
                    <a:pt x="423" y="242"/>
                  </a:cubicBezTo>
                  <a:cubicBezTo>
                    <a:pt x="421" y="251"/>
                    <a:pt x="418" y="259"/>
                    <a:pt x="405" y="266"/>
                  </a:cubicBezTo>
                  <a:cubicBezTo>
                    <a:pt x="405" y="266"/>
                    <a:pt x="405" y="266"/>
                    <a:pt x="405" y="266"/>
                  </a:cubicBezTo>
                  <a:cubicBezTo>
                    <a:pt x="399" y="269"/>
                    <a:pt x="395" y="270"/>
                    <a:pt x="390" y="270"/>
                  </a:cubicBezTo>
                  <a:cubicBezTo>
                    <a:pt x="390" y="270"/>
                    <a:pt x="390" y="270"/>
                    <a:pt x="390" y="270"/>
                  </a:cubicBezTo>
                  <a:cubicBezTo>
                    <a:pt x="369" y="270"/>
                    <a:pt x="352" y="244"/>
                    <a:pt x="324" y="244"/>
                  </a:cubicBezTo>
                  <a:cubicBezTo>
                    <a:pt x="324" y="244"/>
                    <a:pt x="324" y="244"/>
                    <a:pt x="324" y="244"/>
                  </a:cubicBezTo>
                  <a:cubicBezTo>
                    <a:pt x="309" y="244"/>
                    <a:pt x="301" y="254"/>
                    <a:pt x="291" y="263"/>
                  </a:cubicBezTo>
                  <a:cubicBezTo>
                    <a:pt x="291" y="263"/>
                    <a:pt x="291" y="263"/>
                    <a:pt x="291" y="263"/>
                  </a:cubicBezTo>
                  <a:cubicBezTo>
                    <a:pt x="282" y="273"/>
                    <a:pt x="271" y="282"/>
                    <a:pt x="253" y="282"/>
                  </a:cubicBezTo>
                  <a:cubicBezTo>
                    <a:pt x="253" y="282"/>
                    <a:pt x="253" y="282"/>
                    <a:pt x="253" y="282"/>
                  </a:cubicBezTo>
                  <a:cubicBezTo>
                    <a:pt x="234" y="282"/>
                    <a:pt x="223" y="273"/>
                    <a:pt x="213" y="263"/>
                  </a:cubicBezTo>
                  <a:cubicBezTo>
                    <a:pt x="213" y="263"/>
                    <a:pt x="213" y="263"/>
                    <a:pt x="213" y="263"/>
                  </a:cubicBezTo>
                  <a:cubicBezTo>
                    <a:pt x="204" y="254"/>
                    <a:pt x="194" y="244"/>
                    <a:pt x="179" y="244"/>
                  </a:cubicBezTo>
                  <a:cubicBezTo>
                    <a:pt x="179" y="244"/>
                    <a:pt x="179" y="244"/>
                    <a:pt x="179" y="244"/>
                  </a:cubicBezTo>
                  <a:cubicBezTo>
                    <a:pt x="152" y="244"/>
                    <a:pt x="136" y="270"/>
                    <a:pt x="113" y="269"/>
                  </a:cubicBezTo>
                  <a:cubicBezTo>
                    <a:pt x="113" y="269"/>
                    <a:pt x="113" y="269"/>
                    <a:pt x="113" y="269"/>
                  </a:cubicBezTo>
                  <a:cubicBezTo>
                    <a:pt x="108" y="269"/>
                    <a:pt x="103" y="268"/>
                    <a:pt x="97" y="265"/>
                  </a:cubicBezTo>
                  <a:cubicBezTo>
                    <a:pt x="97" y="265"/>
                    <a:pt x="97" y="265"/>
                    <a:pt x="97" y="265"/>
                  </a:cubicBezTo>
                  <a:cubicBezTo>
                    <a:pt x="83" y="258"/>
                    <a:pt x="81" y="251"/>
                    <a:pt x="79" y="242"/>
                  </a:cubicBezTo>
                  <a:cubicBezTo>
                    <a:pt x="79" y="242"/>
                    <a:pt x="79" y="242"/>
                    <a:pt x="79" y="242"/>
                  </a:cubicBezTo>
                  <a:cubicBezTo>
                    <a:pt x="78" y="233"/>
                    <a:pt x="78" y="222"/>
                    <a:pt x="68" y="211"/>
                  </a:cubicBezTo>
                  <a:cubicBezTo>
                    <a:pt x="68" y="211"/>
                    <a:pt x="68" y="211"/>
                    <a:pt x="68" y="211"/>
                  </a:cubicBezTo>
                  <a:cubicBezTo>
                    <a:pt x="58" y="201"/>
                    <a:pt x="41" y="200"/>
                    <a:pt x="27" y="197"/>
                  </a:cubicBezTo>
                  <a:cubicBezTo>
                    <a:pt x="27" y="197"/>
                    <a:pt x="27" y="197"/>
                    <a:pt x="27" y="197"/>
                  </a:cubicBezTo>
                  <a:cubicBezTo>
                    <a:pt x="13" y="195"/>
                    <a:pt x="2" y="191"/>
                    <a:pt x="0" y="17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75"/>
                    <a:pt x="0" y="174"/>
                    <a:pt x="0" y="173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0" y="162"/>
                    <a:pt x="10" y="155"/>
                    <a:pt x="22" y="149"/>
                  </a:cubicBezTo>
                  <a:cubicBezTo>
                    <a:pt x="22" y="149"/>
                    <a:pt x="22" y="149"/>
                    <a:pt x="22" y="149"/>
                  </a:cubicBezTo>
                  <a:cubicBezTo>
                    <a:pt x="34" y="142"/>
                    <a:pt x="47" y="136"/>
                    <a:pt x="51" y="125"/>
                  </a:cubicBezTo>
                  <a:cubicBezTo>
                    <a:pt x="51" y="125"/>
                    <a:pt x="51" y="125"/>
                    <a:pt x="51" y="125"/>
                  </a:cubicBezTo>
                  <a:cubicBezTo>
                    <a:pt x="52" y="124"/>
                    <a:pt x="52" y="122"/>
                    <a:pt x="52" y="120"/>
                  </a:cubicBezTo>
                  <a:cubicBezTo>
                    <a:pt x="52" y="120"/>
                    <a:pt x="52" y="120"/>
                    <a:pt x="52" y="120"/>
                  </a:cubicBezTo>
                  <a:cubicBezTo>
                    <a:pt x="52" y="111"/>
                    <a:pt x="46" y="103"/>
                    <a:pt x="41" y="95"/>
                  </a:cubicBezTo>
                  <a:cubicBezTo>
                    <a:pt x="41" y="95"/>
                    <a:pt x="41" y="95"/>
                    <a:pt x="41" y="95"/>
                  </a:cubicBezTo>
                  <a:cubicBezTo>
                    <a:pt x="35" y="86"/>
                    <a:pt x="30" y="78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5"/>
                    <a:pt x="31" y="60"/>
                    <a:pt x="35" y="56"/>
                  </a:cubicBezTo>
                  <a:cubicBezTo>
                    <a:pt x="35" y="56"/>
                    <a:pt x="35" y="56"/>
                    <a:pt x="35" y="56"/>
                  </a:cubicBezTo>
                  <a:cubicBezTo>
                    <a:pt x="41" y="48"/>
                    <a:pt x="47" y="46"/>
                    <a:pt x="54" y="46"/>
                  </a:cubicBezTo>
                  <a:cubicBezTo>
                    <a:pt x="54" y="46"/>
                    <a:pt x="54" y="46"/>
                    <a:pt x="54" y="46"/>
                  </a:cubicBezTo>
                  <a:cubicBezTo>
                    <a:pt x="68" y="46"/>
                    <a:pt x="84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ubicBezTo>
                    <a:pt x="106" y="56"/>
                    <a:pt x="110" y="55"/>
                    <a:pt x="115" y="53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130" y="47"/>
                    <a:pt x="136" y="34"/>
                    <a:pt x="142" y="23"/>
                  </a:cubicBezTo>
                  <a:cubicBezTo>
                    <a:pt x="142" y="23"/>
                    <a:pt x="142" y="23"/>
                    <a:pt x="142" y="23"/>
                  </a:cubicBezTo>
                  <a:cubicBezTo>
                    <a:pt x="149" y="11"/>
                    <a:pt x="156" y="2"/>
                    <a:pt x="173" y="0"/>
                  </a:cubicBezTo>
                  <a:cubicBezTo>
                    <a:pt x="173" y="0"/>
                    <a:pt x="173" y="0"/>
                    <a:pt x="173" y="0"/>
                  </a:cubicBezTo>
                  <a:cubicBezTo>
                    <a:pt x="175" y="0"/>
                    <a:pt x="176" y="0"/>
                    <a:pt x="178" y="0"/>
                  </a:cubicBezTo>
                  <a:cubicBezTo>
                    <a:pt x="178" y="0"/>
                    <a:pt x="178" y="0"/>
                    <a:pt x="178" y="0"/>
                  </a:cubicBezTo>
                  <a:cubicBezTo>
                    <a:pt x="196" y="0"/>
                    <a:pt x="204" y="10"/>
                    <a:pt x="213" y="21"/>
                  </a:cubicBezTo>
                  <a:cubicBezTo>
                    <a:pt x="213" y="21"/>
                    <a:pt x="213" y="21"/>
                    <a:pt x="213" y="21"/>
                  </a:cubicBezTo>
                  <a:cubicBezTo>
                    <a:pt x="221" y="32"/>
                    <a:pt x="232" y="43"/>
                    <a:pt x="253" y="43"/>
                  </a:cubicBezTo>
                  <a:cubicBezTo>
                    <a:pt x="253" y="43"/>
                    <a:pt x="253" y="43"/>
                    <a:pt x="253" y="43"/>
                  </a:cubicBezTo>
                  <a:cubicBezTo>
                    <a:pt x="275" y="43"/>
                    <a:pt x="285" y="32"/>
                    <a:pt x="294" y="21"/>
                  </a:cubicBezTo>
                  <a:cubicBezTo>
                    <a:pt x="294" y="21"/>
                    <a:pt x="294" y="21"/>
                    <a:pt x="294" y="21"/>
                  </a:cubicBezTo>
                  <a:cubicBezTo>
                    <a:pt x="304" y="10"/>
                    <a:pt x="311" y="0"/>
                    <a:pt x="327" y="0"/>
                  </a:cubicBezTo>
                  <a:cubicBezTo>
                    <a:pt x="327" y="0"/>
                    <a:pt x="327" y="0"/>
                    <a:pt x="327" y="0"/>
                  </a:cubicBezTo>
                  <a:cubicBezTo>
                    <a:pt x="328" y="0"/>
                    <a:pt x="329" y="0"/>
                    <a:pt x="330" y="0"/>
                  </a:cubicBezTo>
                  <a:cubicBezTo>
                    <a:pt x="330" y="0"/>
                    <a:pt x="330" y="0"/>
                    <a:pt x="330" y="0"/>
                  </a:cubicBezTo>
                  <a:cubicBezTo>
                    <a:pt x="351" y="2"/>
                    <a:pt x="360" y="12"/>
                    <a:pt x="366" y="23"/>
                  </a:cubicBezTo>
                  <a:cubicBezTo>
                    <a:pt x="366" y="23"/>
                    <a:pt x="366" y="23"/>
                    <a:pt x="366" y="23"/>
                  </a:cubicBezTo>
                  <a:cubicBezTo>
                    <a:pt x="373" y="34"/>
                    <a:pt x="376" y="48"/>
                    <a:pt x="388" y="53"/>
                  </a:cubicBezTo>
                  <a:cubicBezTo>
                    <a:pt x="388" y="53"/>
                    <a:pt x="388" y="53"/>
                    <a:pt x="388" y="53"/>
                  </a:cubicBezTo>
                  <a:cubicBezTo>
                    <a:pt x="392" y="55"/>
                    <a:pt x="397" y="56"/>
                    <a:pt x="402" y="56"/>
                  </a:cubicBezTo>
                  <a:cubicBezTo>
                    <a:pt x="402" y="56"/>
                    <a:pt x="402" y="56"/>
                    <a:pt x="402" y="56"/>
                  </a:cubicBezTo>
                  <a:cubicBezTo>
                    <a:pt x="418" y="56"/>
                    <a:pt x="435" y="48"/>
                    <a:pt x="449" y="48"/>
                  </a:cubicBezTo>
                  <a:cubicBezTo>
                    <a:pt x="449" y="48"/>
                    <a:pt x="449" y="48"/>
                    <a:pt x="449" y="48"/>
                  </a:cubicBezTo>
                  <a:cubicBezTo>
                    <a:pt x="456" y="48"/>
                    <a:pt x="462" y="50"/>
                    <a:pt x="468" y="56"/>
                  </a:cubicBezTo>
                  <a:cubicBezTo>
                    <a:pt x="468" y="56"/>
                    <a:pt x="468" y="56"/>
                    <a:pt x="468" y="56"/>
                  </a:cubicBezTo>
                  <a:cubicBezTo>
                    <a:pt x="471" y="60"/>
                    <a:pt x="472" y="64"/>
                    <a:pt x="472" y="68"/>
                  </a:cubicBezTo>
                  <a:cubicBezTo>
                    <a:pt x="472" y="68"/>
                    <a:pt x="472" y="68"/>
                    <a:pt x="472" y="68"/>
                  </a:cubicBezTo>
                  <a:cubicBezTo>
                    <a:pt x="473" y="84"/>
                    <a:pt x="452" y="102"/>
                    <a:pt x="451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51" y="123"/>
                    <a:pt x="451" y="124"/>
                    <a:pt x="451" y="1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1" name="Group 75">
            <a:extLst>
              <a:ext uri="{FF2B5EF4-FFF2-40B4-BE49-F238E27FC236}">
                <a16:creationId xmlns:a16="http://schemas.microsoft.com/office/drawing/2014/main" id="{4BD8B962-F0AB-419D-A3F5-98CA2BDA0297}"/>
              </a:ext>
            </a:extLst>
          </p:cNvPr>
          <p:cNvGrpSpPr>
            <a:grpSpLocks/>
          </p:cNvGrpSpPr>
          <p:nvPr/>
        </p:nvGrpSpPr>
        <p:grpSpPr bwMode="auto">
          <a:xfrm>
            <a:off x="2510475" y="5703249"/>
            <a:ext cx="139757" cy="148822"/>
            <a:chOff x="5627" y="1871"/>
            <a:chExt cx="66" cy="62"/>
          </a:xfrm>
        </p:grpSpPr>
        <p:sp>
          <p:nvSpPr>
            <p:cNvPr id="42" name="Freeform 76">
              <a:extLst>
                <a:ext uri="{FF2B5EF4-FFF2-40B4-BE49-F238E27FC236}">
                  <a16:creationId xmlns:a16="http://schemas.microsoft.com/office/drawing/2014/main" id="{507E3015-753E-49DF-9507-1F71888C2FF3}"/>
                </a:ext>
              </a:extLst>
            </p:cNvPr>
            <p:cNvSpPr>
              <a:spLocks noChangeAspect="1"/>
            </p:cNvSpPr>
            <p:nvPr/>
          </p:nvSpPr>
          <p:spPr bwMode="gray">
            <a:xfrm>
              <a:off x="5627" y="1871"/>
              <a:ext cx="66" cy="62"/>
            </a:xfrm>
            <a:custGeom>
              <a:avLst/>
              <a:gdLst>
                <a:gd name="T0" fmla="*/ 0 w 28"/>
                <a:gd name="T1" fmla="*/ 13 h 26"/>
                <a:gd name="T2" fmla="*/ 14 w 28"/>
                <a:gd name="T3" fmla="*/ 0 h 26"/>
                <a:gd name="T4" fmla="*/ 14 w 28"/>
                <a:gd name="T5" fmla="*/ 0 h 26"/>
                <a:gd name="T6" fmla="*/ 28 w 28"/>
                <a:gd name="T7" fmla="*/ 13 h 26"/>
                <a:gd name="T8" fmla="*/ 28 w 28"/>
                <a:gd name="T9" fmla="*/ 13 h 26"/>
                <a:gd name="T10" fmla="*/ 14 w 28"/>
                <a:gd name="T11" fmla="*/ 26 h 26"/>
                <a:gd name="T12" fmla="*/ 14 w 28"/>
                <a:gd name="T13" fmla="*/ 26 h 26"/>
                <a:gd name="T14" fmla="*/ 0 w 28"/>
                <a:gd name="T15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26">
                  <a:moveTo>
                    <a:pt x="0" y="13"/>
                  </a:moveTo>
                  <a:cubicBezTo>
                    <a:pt x="0" y="6"/>
                    <a:pt x="7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22" y="0"/>
                    <a:pt x="28" y="6"/>
                    <a:pt x="28" y="13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8" y="20"/>
                    <a:pt x="22" y="26"/>
                    <a:pt x="14" y="26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7" y="26"/>
                    <a:pt x="0" y="20"/>
                    <a:pt x="0" y="13"/>
                  </a:cubicBezTo>
                  <a:close/>
                </a:path>
              </a:pathLst>
            </a:custGeom>
            <a:solidFill>
              <a:srgbClr val="5C5C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ja-JP" altLang="en-US"/>
            </a:p>
          </p:txBody>
        </p:sp>
        <p:sp>
          <p:nvSpPr>
            <p:cNvPr id="43" name="Freeform 77">
              <a:extLst>
                <a:ext uri="{FF2B5EF4-FFF2-40B4-BE49-F238E27FC236}">
                  <a16:creationId xmlns:a16="http://schemas.microsoft.com/office/drawing/2014/main" id="{2D06BC5A-4C36-431D-A17A-67F86E636444}"/>
                </a:ext>
              </a:extLst>
            </p:cNvPr>
            <p:cNvSpPr>
              <a:spLocks noChangeAspect="1"/>
            </p:cNvSpPr>
            <p:nvPr/>
          </p:nvSpPr>
          <p:spPr bwMode="gray">
            <a:xfrm>
              <a:off x="5636" y="1881"/>
              <a:ext cx="48" cy="42"/>
            </a:xfrm>
            <a:custGeom>
              <a:avLst/>
              <a:gdLst>
                <a:gd name="T0" fmla="*/ 0 w 20"/>
                <a:gd name="T1" fmla="*/ 9 h 18"/>
                <a:gd name="T2" fmla="*/ 10 w 20"/>
                <a:gd name="T3" fmla="*/ 18 h 18"/>
                <a:gd name="T4" fmla="*/ 10 w 20"/>
                <a:gd name="T5" fmla="*/ 18 h 18"/>
                <a:gd name="T6" fmla="*/ 20 w 20"/>
                <a:gd name="T7" fmla="*/ 9 h 18"/>
                <a:gd name="T8" fmla="*/ 20 w 20"/>
                <a:gd name="T9" fmla="*/ 9 h 18"/>
                <a:gd name="T10" fmla="*/ 10 w 20"/>
                <a:gd name="T11" fmla="*/ 0 h 18"/>
                <a:gd name="T12" fmla="*/ 10 w 20"/>
                <a:gd name="T13" fmla="*/ 0 h 18"/>
                <a:gd name="T14" fmla="*/ 0 w 20"/>
                <a:gd name="T15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" h="18">
                  <a:moveTo>
                    <a:pt x="0" y="9"/>
                  </a:moveTo>
                  <a:cubicBezTo>
                    <a:pt x="0" y="13"/>
                    <a:pt x="5" y="18"/>
                    <a:pt x="10" y="18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6" y="18"/>
                    <a:pt x="20" y="13"/>
                    <a:pt x="20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4"/>
                    <a:pt x="16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4" name="Group 78">
            <a:extLst>
              <a:ext uri="{FF2B5EF4-FFF2-40B4-BE49-F238E27FC236}">
                <a16:creationId xmlns:a16="http://schemas.microsoft.com/office/drawing/2014/main" id="{09995F05-B8E9-4D2C-B4AD-E086EEA43C4D}"/>
              </a:ext>
            </a:extLst>
          </p:cNvPr>
          <p:cNvGrpSpPr>
            <a:grpSpLocks/>
          </p:cNvGrpSpPr>
          <p:nvPr/>
        </p:nvGrpSpPr>
        <p:grpSpPr bwMode="auto">
          <a:xfrm>
            <a:off x="2893968" y="5260845"/>
            <a:ext cx="293370" cy="275914"/>
            <a:chOff x="5602" y="663"/>
            <a:chExt cx="116" cy="104"/>
          </a:xfrm>
        </p:grpSpPr>
        <p:sp>
          <p:nvSpPr>
            <p:cNvPr id="45" name="Oval 79">
              <a:extLst>
                <a:ext uri="{FF2B5EF4-FFF2-40B4-BE49-F238E27FC236}">
                  <a16:creationId xmlns:a16="http://schemas.microsoft.com/office/drawing/2014/main" id="{C3D58EF4-E403-4D31-BB5A-BE4424ED0D93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5602" y="663"/>
              <a:ext cx="116" cy="104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ja-JP" altLang="en-US"/>
            </a:p>
          </p:txBody>
        </p:sp>
        <p:sp>
          <p:nvSpPr>
            <p:cNvPr id="46" name="Oval 80">
              <a:extLst>
                <a:ext uri="{FF2B5EF4-FFF2-40B4-BE49-F238E27FC236}">
                  <a16:creationId xmlns:a16="http://schemas.microsoft.com/office/drawing/2014/main" id="{5FDC55FF-5815-4F13-9708-BF8B5B030537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5612" y="672"/>
              <a:ext cx="97" cy="8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7" name="Group 81">
            <a:extLst>
              <a:ext uri="{FF2B5EF4-FFF2-40B4-BE49-F238E27FC236}">
                <a16:creationId xmlns:a16="http://schemas.microsoft.com/office/drawing/2014/main" id="{E03C3193-530D-40AD-8DAF-68E4DDC3AC15}"/>
              </a:ext>
            </a:extLst>
          </p:cNvPr>
          <p:cNvGrpSpPr>
            <a:grpSpLocks/>
          </p:cNvGrpSpPr>
          <p:nvPr/>
        </p:nvGrpSpPr>
        <p:grpSpPr bwMode="auto">
          <a:xfrm>
            <a:off x="2700571" y="5532356"/>
            <a:ext cx="200032" cy="203199"/>
            <a:chOff x="5621" y="1253"/>
            <a:chExt cx="78" cy="71"/>
          </a:xfrm>
        </p:grpSpPr>
        <p:sp>
          <p:nvSpPr>
            <p:cNvPr id="48" name="Oval 82">
              <a:extLst>
                <a:ext uri="{FF2B5EF4-FFF2-40B4-BE49-F238E27FC236}">
                  <a16:creationId xmlns:a16="http://schemas.microsoft.com/office/drawing/2014/main" id="{226C8D1A-353C-4F6A-A1D3-3157BFEB4B66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5621" y="1253"/>
              <a:ext cx="78" cy="71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ja-JP" altLang="en-US"/>
            </a:p>
          </p:txBody>
        </p:sp>
        <p:sp>
          <p:nvSpPr>
            <p:cNvPr id="49" name="Oval 83">
              <a:extLst>
                <a:ext uri="{FF2B5EF4-FFF2-40B4-BE49-F238E27FC236}">
                  <a16:creationId xmlns:a16="http://schemas.microsoft.com/office/drawing/2014/main" id="{528CA9C9-B7CC-44D1-A6E8-4F2A9559F687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5631" y="1263"/>
              <a:ext cx="59" cy="5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pic>
        <p:nvPicPr>
          <p:cNvPr id="4" name="図 3" descr="光 が含まれている画像&#10;&#10;自動的に生成された説明">
            <a:extLst>
              <a:ext uri="{FF2B5EF4-FFF2-40B4-BE49-F238E27FC236}">
                <a16:creationId xmlns:a16="http://schemas.microsoft.com/office/drawing/2014/main" id="{B88EDE7E-9D2B-4CFB-8651-0390AA8845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739" y="4433617"/>
            <a:ext cx="1278608" cy="212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133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7D0602DF-BA75-4717-805F-D42ACFB5A1C4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rgbClr val="FBE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BAEF56B-E152-42D5-AA0D-334A5CC64512}"/>
              </a:ext>
            </a:extLst>
          </p:cNvPr>
          <p:cNvSpPr txBox="1"/>
          <p:nvPr/>
        </p:nvSpPr>
        <p:spPr>
          <a:xfrm>
            <a:off x="531265" y="969629"/>
            <a:ext cx="5647701" cy="25288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kumimoji="1" lang="ja-JP" altLang="en-US" sz="5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ころんで、ひざを</a:t>
            </a:r>
            <a:endParaRPr kumimoji="1" lang="en-US" altLang="ja-JP" sz="5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5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けがしたとき</a:t>
            </a:r>
            <a:endParaRPr kumimoji="1" lang="en-US" altLang="ja-JP" sz="5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5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どうする？</a:t>
            </a:r>
            <a:endParaRPr kumimoji="1" lang="en-US" altLang="ja-JP" sz="5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" name="図 3" descr="本, テキスト が含まれている画像&#10;&#10;自動的に生成された説明">
            <a:extLst>
              <a:ext uri="{FF2B5EF4-FFF2-40B4-BE49-F238E27FC236}">
                <a16:creationId xmlns:a16="http://schemas.microsoft.com/office/drawing/2014/main" id="{377481BB-AB70-46C9-AD71-D7422B847D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919" y="1535047"/>
            <a:ext cx="3882656" cy="499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357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7D0602DF-BA75-4717-805F-D42ACFB5A1C4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BAEF56B-E152-42D5-AA0D-334A5CC64512}"/>
              </a:ext>
            </a:extLst>
          </p:cNvPr>
          <p:cNvSpPr txBox="1"/>
          <p:nvPr/>
        </p:nvSpPr>
        <p:spPr>
          <a:xfrm>
            <a:off x="454074" y="848209"/>
            <a:ext cx="8985152" cy="18364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kumimoji="1"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いきなりさわられたり、</a:t>
            </a:r>
            <a:endParaRPr kumimoji="1" lang="en-US" altLang="ja-JP" sz="3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じろじろみられたりしたら</a:t>
            </a:r>
            <a:endParaRPr kumimoji="1" lang="en-US" altLang="ja-JP" sz="3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びっくりしたりいやなきもちになるよね</a:t>
            </a:r>
            <a:endParaRPr kumimoji="1" lang="en-US" altLang="ja-JP" sz="3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6" name="図 5" descr="おもちゃ, 人形 が含まれている画像&#10;&#10;自動的に生成された説明">
            <a:extLst>
              <a:ext uri="{FF2B5EF4-FFF2-40B4-BE49-F238E27FC236}">
                <a16:creationId xmlns:a16="http://schemas.microsoft.com/office/drawing/2014/main" id="{E6F32F5D-743A-4387-834B-4F49BF46DA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467" y="2858142"/>
            <a:ext cx="3315065" cy="3683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2878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7D0602DF-BA75-4717-805F-D42ACFB5A1C4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BAEF56B-E152-42D5-AA0D-334A5CC64512}"/>
              </a:ext>
            </a:extLst>
          </p:cNvPr>
          <p:cNvSpPr txBox="1"/>
          <p:nvPr/>
        </p:nvSpPr>
        <p:spPr>
          <a:xfrm>
            <a:off x="455969" y="2385871"/>
            <a:ext cx="9062096" cy="16953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kumimoji="1" lang="ja-JP" altLang="en-US" sz="5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じぶんだけのだいじなところ</a:t>
            </a:r>
            <a:endParaRPr kumimoji="1" lang="en-US" altLang="ja-JP" sz="5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5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ってしってる？</a:t>
            </a:r>
            <a:endParaRPr kumimoji="1" lang="en-US" altLang="ja-JP" sz="5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90469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66E12E8C-C0CE-4FB9-A063-D1CA9B24BA17}"/>
              </a:ext>
            </a:extLst>
          </p:cNvPr>
          <p:cNvSpPr/>
          <p:nvPr/>
        </p:nvSpPr>
        <p:spPr>
          <a:xfrm>
            <a:off x="489857" y="246924"/>
            <a:ext cx="8915400" cy="635453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B17DFF3-3CE4-4AC2-B30F-6533641EE816}"/>
              </a:ext>
            </a:extLst>
          </p:cNvPr>
          <p:cNvSpPr txBox="1"/>
          <p:nvPr/>
        </p:nvSpPr>
        <p:spPr>
          <a:xfrm>
            <a:off x="1542451" y="644503"/>
            <a:ext cx="6821098" cy="20672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みずぎでかくれるところは</a:t>
            </a:r>
            <a:endParaRPr kumimoji="1"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じぶんだけの</a:t>
            </a:r>
            <a:endParaRPr kumimoji="1"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だいじ</a:t>
            </a: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なところだよ</a:t>
            </a:r>
            <a:endParaRPr kumimoji="1"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A6BDC014-7CC2-488A-B0BA-62CCD21079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23" y="4850307"/>
            <a:ext cx="914501" cy="1502999"/>
          </a:xfrm>
          <a:prstGeom prst="rect">
            <a:avLst/>
          </a:prstGeom>
        </p:spPr>
      </p:pic>
      <p:pic>
        <p:nvPicPr>
          <p:cNvPr id="26" name="図 25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7D3F56B5-3AB8-49F9-85DE-6CACC0F47C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996" y="2675035"/>
            <a:ext cx="1464895" cy="3916265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E0445E3E-BB00-4091-BD90-92DE8F7946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23" y="2675035"/>
            <a:ext cx="1469129" cy="3916265"/>
          </a:xfrm>
          <a:prstGeom prst="rect">
            <a:avLst/>
          </a:prstGeom>
        </p:spPr>
      </p:pic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A09A916B-F33E-4E2B-BFDB-0CBBD2A75975}"/>
              </a:ext>
            </a:extLst>
          </p:cNvPr>
          <p:cNvSpPr/>
          <p:nvPr/>
        </p:nvSpPr>
        <p:spPr>
          <a:xfrm>
            <a:off x="320905" y="4041141"/>
            <a:ext cx="2685359" cy="755242"/>
          </a:xfrm>
          <a:prstGeom prst="wedgeRoundRectCallout">
            <a:avLst>
              <a:gd name="adj1" fmla="val 9365"/>
              <a:gd name="adj2" fmla="val 63569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E780280-4410-440E-B269-3383C59775ED}"/>
              </a:ext>
            </a:extLst>
          </p:cNvPr>
          <p:cNvSpPr txBox="1"/>
          <p:nvPr/>
        </p:nvSpPr>
        <p:spPr>
          <a:xfrm>
            <a:off x="352314" y="4249485"/>
            <a:ext cx="263762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400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くち・かお もだいじだよ！</a:t>
            </a:r>
            <a:endParaRPr kumimoji="1" lang="en-US" altLang="ja-JP" sz="1400" b="1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1098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9A0060F5-B255-4277-946A-8DAF10EBDCB5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13BB48F-72A9-4006-A91F-01738ABE48EC}"/>
              </a:ext>
            </a:extLst>
          </p:cNvPr>
          <p:cNvSpPr txBox="1"/>
          <p:nvPr/>
        </p:nvSpPr>
        <p:spPr>
          <a:xfrm>
            <a:off x="1265932" y="1009432"/>
            <a:ext cx="7374135" cy="20672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みずぎでかくれるところ</a:t>
            </a: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は、</a:t>
            </a:r>
            <a:endParaRPr kumimoji="1"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みせたり、さわらせたり</a:t>
            </a:r>
            <a:endParaRPr kumimoji="1"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しないようにしようね</a:t>
            </a:r>
            <a:endParaRPr kumimoji="1"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8" name="図 7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6D8762E3-5D43-4B9A-B4E3-FA2E337491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379" y="3179257"/>
            <a:ext cx="4792995" cy="341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856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BFEE4301-0427-416C-A73A-2073A7325D03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13BB48F-72A9-4006-A91F-01738ABE48EC}"/>
              </a:ext>
            </a:extLst>
          </p:cNvPr>
          <p:cNvSpPr txBox="1"/>
          <p:nvPr/>
        </p:nvSpPr>
        <p:spPr>
          <a:xfrm>
            <a:off x="527713" y="600620"/>
            <a:ext cx="9033243" cy="20672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ほかのひとの</a:t>
            </a:r>
            <a:endParaRPr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みずぎでかくれるところをみたり、</a:t>
            </a:r>
            <a:endParaRPr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さわったりしないようにしようね</a:t>
            </a:r>
            <a:endParaRPr kumimoji="1"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" name="図 3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D1BE93B5-0764-49BB-B5BE-688CEE753F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597" y="2667854"/>
            <a:ext cx="3767785" cy="3767785"/>
          </a:xfrm>
          <a:prstGeom prst="rect">
            <a:avLst/>
          </a:prstGeom>
        </p:spPr>
      </p:pic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5E751E85-CC79-41C9-B965-ED1CBAAFA6DD}"/>
              </a:ext>
            </a:extLst>
          </p:cNvPr>
          <p:cNvSpPr/>
          <p:nvPr/>
        </p:nvSpPr>
        <p:spPr>
          <a:xfrm>
            <a:off x="6904383" y="3944902"/>
            <a:ext cx="2850604" cy="1023155"/>
          </a:xfrm>
          <a:prstGeom prst="wedgeRoundRectCallout">
            <a:avLst>
              <a:gd name="adj1" fmla="val 17937"/>
              <a:gd name="adj2" fmla="val 65229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A3AE209-32CE-4580-9D97-93A63E7CA480}"/>
              </a:ext>
            </a:extLst>
          </p:cNvPr>
          <p:cNvSpPr txBox="1"/>
          <p:nvPr/>
        </p:nvSpPr>
        <p:spPr>
          <a:xfrm>
            <a:off x="6962943" y="4078724"/>
            <a:ext cx="2753713" cy="73866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じぶんにされていやなことは</a:t>
            </a:r>
            <a:endParaRPr kumimoji="1" lang="en-US" altLang="ja-JP" sz="1400" b="1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400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ほかのひとにも</a:t>
            </a:r>
            <a:endParaRPr kumimoji="1" lang="en-US" altLang="ja-JP" sz="1400" b="1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400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しないようにしようね！</a:t>
            </a:r>
            <a:endParaRPr kumimoji="1" lang="en-US" altLang="ja-JP" sz="1400" b="1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697BFD29-6AC8-4C30-8468-D564D409FF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173" y="5088300"/>
            <a:ext cx="914501" cy="150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2781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96B25A47-55FE-4744-9306-3C1F7E1664B0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5" name="図 14" descr="アイコン&#10;&#10;自動的に生成された説明">
            <a:extLst>
              <a:ext uri="{FF2B5EF4-FFF2-40B4-BE49-F238E27FC236}">
                <a16:creationId xmlns:a16="http://schemas.microsoft.com/office/drawing/2014/main" id="{F9A387A1-938B-4B8E-949C-E5D4A79994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98" y="3414031"/>
            <a:ext cx="2150770" cy="2794308"/>
          </a:xfrm>
          <a:prstGeom prst="rect">
            <a:avLst/>
          </a:prstGeom>
        </p:spPr>
      </p:pic>
      <p:sp>
        <p:nvSpPr>
          <p:cNvPr id="18" name="矢印: 右 17">
            <a:extLst>
              <a:ext uri="{FF2B5EF4-FFF2-40B4-BE49-F238E27FC236}">
                <a16:creationId xmlns:a16="http://schemas.microsoft.com/office/drawing/2014/main" id="{6D1AA305-BC67-4997-AEF6-0DDA1EDB5BF2}"/>
              </a:ext>
            </a:extLst>
          </p:cNvPr>
          <p:cNvSpPr/>
          <p:nvPr/>
        </p:nvSpPr>
        <p:spPr>
          <a:xfrm>
            <a:off x="2557088" y="4554939"/>
            <a:ext cx="839328" cy="918014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矢印: 右 18">
            <a:extLst>
              <a:ext uri="{FF2B5EF4-FFF2-40B4-BE49-F238E27FC236}">
                <a16:creationId xmlns:a16="http://schemas.microsoft.com/office/drawing/2014/main" id="{B9DFA3D4-CDE9-4FDA-9BE6-F207603213C4}"/>
              </a:ext>
            </a:extLst>
          </p:cNvPr>
          <p:cNvSpPr/>
          <p:nvPr/>
        </p:nvSpPr>
        <p:spPr>
          <a:xfrm>
            <a:off x="5407106" y="4554939"/>
            <a:ext cx="839328" cy="918014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D4DE8DC-5958-4451-8226-1D0DF0E68D35}"/>
              </a:ext>
            </a:extLst>
          </p:cNvPr>
          <p:cNvSpPr txBox="1"/>
          <p:nvPr/>
        </p:nvSpPr>
        <p:spPr>
          <a:xfrm>
            <a:off x="354324" y="725924"/>
            <a:ext cx="9474068" cy="24391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kumimoji="1"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じぶんだけのだいじなところを</a:t>
            </a:r>
            <a:endParaRPr kumimoji="1" lang="en-US" altLang="ja-JP" sz="3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さわられていやなきもちになったら、</a:t>
            </a:r>
            <a:endParaRPr kumimoji="1" lang="en-US" altLang="ja-JP" sz="3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「いやだ！」といおう。にげよう。</a:t>
            </a:r>
            <a:endParaRPr kumimoji="1" lang="en-US" altLang="ja-JP" sz="3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あんしんできるおとなにおはなししよう。</a:t>
            </a:r>
            <a:endParaRPr kumimoji="1" lang="en-US" altLang="ja-JP" sz="3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" name="図 3" descr="アイコン&#10;&#10;自動的に生成された説明">
            <a:extLst>
              <a:ext uri="{FF2B5EF4-FFF2-40B4-BE49-F238E27FC236}">
                <a16:creationId xmlns:a16="http://schemas.microsoft.com/office/drawing/2014/main" id="{94E925D0-3897-40DA-AA77-D4A8AC9D01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1601" y="3637069"/>
            <a:ext cx="1989404" cy="2704990"/>
          </a:xfrm>
          <a:prstGeom prst="rect">
            <a:avLst/>
          </a:prstGeom>
        </p:spPr>
      </p:pic>
      <p:pic>
        <p:nvPicPr>
          <p:cNvPr id="6" name="図 5" descr="アイコン&#10;&#10;自動的に生成された説明">
            <a:extLst>
              <a:ext uri="{FF2B5EF4-FFF2-40B4-BE49-F238E27FC236}">
                <a16:creationId xmlns:a16="http://schemas.microsoft.com/office/drawing/2014/main" id="{6ADCCAF8-C2F6-442D-9675-6D32B0908E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434" y="3787622"/>
            <a:ext cx="2959535" cy="2420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1313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20DC42E1-B83F-4575-8166-4EB7F2BA236E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5894B1E-8623-4629-A21D-F6F59E81A715}"/>
              </a:ext>
            </a:extLst>
          </p:cNvPr>
          <p:cNvSpPr txBox="1"/>
          <p:nvPr/>
        </p:nvSpPr>
        <p:spPr>
          <a:xfrm>
            <a:off x="698532" y="615823"/>
            <a:ext cx="8496236" cy="18364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kumimoji="1"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じぶんだけのだいじなところを</a:t>
            </a:r>
            <a:endParaRPr kumimoji="1" lang="en-US" altLang="ja-JP" sz="3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さわられていやなきもちになったら、</a:t>
            </a:r>
            <a:endParaRPr kumimoji="1" lang="en-US" altLang="ja-JP" sz="3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どうすればいいかな？</a:t>
            </a:r>
            <a:endParaRPr kumimoji="1" lang="en-US" altLang="ja-JP" sz="3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52" name="Group 46">
            <a:extLst>
              <a:ext uri="{FF2B5EF4-FFF2-40B4-BE49-F238E27FC236}">
                <a16:creationId xmlns:a16="http://schemas.microsoft.com/office/drawing/2014/main" id="{B4693171-1F38-46CB-9BB8-F74CA9B49D1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889793" y="2611753"/>
            <a:ext cx="6133322" cy="3445907"/>
            <a:chOff x="4662" y="1391"/>
            <a:chExt cx="1204" cy="685"/>
          </a:xfrm>
        </p:grpSpPr>
        <p:sp>
          <p:nvSpPr>
            <p:cNvPr id="53" name="Freeform 47">
              <a:extLst>
                <a:ext uri="{FF2B5EF4-FFF2-40B4-BE49-F238E27FC236}">
                  <a16:creationId xmlns:a16="http://schemas.microsoft.com/office/drawing/2014/main" id="{A16B55C4-5F88-4F14-8A35-BFFBFED57B60}"/>
                </a:ext>
              </a:extLst>
            </p:cNvPr>
            <p:cNvSpPr>
              <a:spLocks noChangeAspect="1"/>
            </p:cNvSpPr>
            <p:nvPr/>
          </p:nvSpPr>
          <p:spPr bwMode="gray">
            <a:xfrm>
              <a:off x="4662" y="1391"/>
              <a:ext cx="1204" cy="685"/>
            </a:xfrm>
            <a:custGeom>
              <a:avLst/>
              <a:gdLst>
                <a:gd name="T0" fmla="*/ 459 w 510"/>
                <a:gd name="T1" fmla="*/ 125 h 290"/>
                <a:gd name="T2" fmla="*/ 480 w 510"/>
                <a:gd name="T3" fmla="*/ 72 h 290"/>
                <a:gd name="T4" fmla="*/ 475 w 510"/>
                <a:gd name="T5" fmla="*/ 57 h 290"/>
                <a:gd name="T6" fmla="*/ 453 w 510"/>
                <a:gd name="T7" fmla="*/ 48 h 290"/>
                <a:gd name="T8" fmla="*/ 406 w 510"/>
                <a:gd name="T9" fmla="*/ 56 h 290"/>
                <a:gd name="T10" fmla="*/ 393 w 510"/>
                <a:gd name="T11" fmla="*/ 54 h 290"/>
                <a:gd name="T12" fmla="*/ 374 w 510"/>
                <a:gd name="T13" fmla="*/ 25 h 290"/>
                <a:gd name="T14" fmla="*/ 334 w 510"/>
                <a:gd name="T15" fmla="*/ 0 h 290"/>
                <a:gd name="T16" fmla="*/ 331 w 510"/>
                <a:gd name="T17" fmla="*/ 0 h 290"/>
                <a:gd name="T18" fmla="*/ 295 w 510"/>
                <a:gd name="T19" fmla="*/ 22 h 290"/>
                <a:gd name="T20" fmla="*/ 257 w 510"/>
                <a:gd name="T21" fmla="*/ 43 h 290"/>
                <a:gd name="T22" fmla="*/ 220 w 510"/>
                <a:gd name="T23" fmla="*/ 22 h 290"/>
                <a:gd name="T24" fmla="*/ 182 w 510"/>
                <a:gd name="T25" fmla="*/ 0 h 290"/>
                <a:gd name="T26" fmla="*/ 177 w 510"/>
                <a:gd name="T27" fmla="*/ 0 h 290"/>
                <a:gd name="T28" fmla="*/ 143 w 510"/>
                <a:gd name="T29" fmla="*/ 25 h 290"/>
                <a:gd name="T30" fmla="*/ 117 w 510"/>
                <a:gd name="T31" fmla="*/ 54 h 290"/>
                <a:gd name="T32" fmla="*/ 105 w 510"/>
                <a:gd name="T33" fmla="*/ 56 h 290"/>
                <a:gd name="T34" fmla="*/ 58 w 510"/>
                <a:gd name="T35" fmla="*/ 46 h 290"/>
                <a:gd name="T36" fmla="*/ 36 w 510"/>
                <a:gd name="T37" fmla="*/ 57 h 290"/>
                <a:gd name="T38" fmla="*/ 30 w 510"/>
                <a:gd name="T39" fmla="*/ 73 h 290"/>
                <a:gd name="T40" fmla="*/ 41 w 510"/>
                <a:gd name="T41" fmla="*/ 101 h 290"/>
                <a:gd name="T42" fmla="*/ 52 w 510"/>
                <a:gd name="T43" fmla="*/ 124 h 290"/>
                <a:gd name="T44" fmla="*/ 51 w 510"/>
                <a:gd name="T45" fmla="*/ 128 h 290"/>
                <a:gd name="T46" fmla="*/ 24 w 510"/>
                <a:gd name="T47" fmla="*/ 149 h 290"/>
                <a:gd name="T48" fmla="*/ 0 w 510"/>
                <a:gd name="T49" fmla="*/ 177 h 290"/>
                <a:gd name="T50" fmla="*/ 0 w 510"/>
                <a:gd name="T51" fmla="*/ 180 h 290"/>
                <a:gd name="T52" fmla="*/ 30 w 510"/>
                <a:gd name="T53" fmla="*/ 205 h 290"/>
                <a:gd name="T54" fmla="*/ 69 w 510"/>
                <a:gd name="T55" fmla="*/ 218 h 290"/>
                <a:gd name="T56" fmla="*/ 79 w 510"/>
                <a:gd name="T57" fmla="*/ 246 h 290"/>
                <a:gd name="T58" fmla="*/ 100 w 510"/>
                <a:gd name="T59" fmla="*/ 273 h 290"/>
                <a:gd name="T60" fmla="*/ 117 w 510"/>
                <a:gd name="T61" fmla="*/ 277 h 290"/>
                <a:gd name="T62" fmla="*/ 183 w 510"/>
                <a:gd name="T63" fmla="*/ 252 h 290"/>
                <a:gd name="T64" fmla="*/ 215 w 510"/>
                <a:gd name="T65" fmla="*/ 270 h 290"/>
                <a:gd name="T66" fmla="*/ 257 w 510"/>
                <a:gd name="T67" fmla="*/ 290 h 290"/>
                <a:gd name="T68" fmla="*/ 257 w 510"/>
                <a:gd name="T69" fmla="*/ 290 h 290"/>
                <a:gd name="T70" fmla="*/ 298 w 510"/>
                <a:gd name="T71" fmla="*/ 270 h 290"/>
                <a:gd name="T72" fmla="*/ 328 w 510"/>
                <a:gd name="T73" fmla="*/ 252 h 290"/>
                <a:gd name="T74" fmla="*/ 394 w 510"/>
                <a:gd name="T75" fmla="*/ 278 h 290"/>
                <a:gd name="T76" fmla="*/ 410 w 510"/>
                <a:gd name="T77" fmla="*/ 274 h 290"/>
                <a:gd name="T78" fmla="*/ 431 w 510"/>
                <a:gd name="T79" fmla="*/ 247 h 290"/>
                <a:gd name="T80" fmla="*/ 442 w 510"/>
                <a:gd name="T81" fmla="*/ 220 h 290"/>
                <a:gd name="T82" fmla="*/ 480 w 510"/>
                <a:gd name="T83" fmla="*/ 207 h 290"/>
                <a:gd name="T84" fmla="*/ 510 w 510"/>
                <a:gd name="T85" fmla="*/ 179 h 290"/>
                <a:gd name="T86" fmla="*/ 510 w 510"/>
                <a:gd name="T87" fmla="*/ 178 h 290"/>
                <a:gd name="T88" fmla="*/ 485 w 510"/>
                <a:gd name="T89" fmla="*/ 151 h 290"/>
                <a:gd name="T90" fmla="*/ 459 w 510"/>
                <a:gd name="T91" fmla="*/ 128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10" h="290">
                  <a:moveTo>
                    <a:pt x="459" y="128"/>
                  </a:moveTo>
                  <a:cubicBezTo>
                    <a:pt x="459" y="127"/>
                    <a:pt x="459" y="126"/>
                    <a:pt x="459" y="125"/>
                  </a:cubicBezTo>
                  <a:cubicBezTo>
                    <a:pt x="459" y="125"/>
                    <a:pt x="459" y="125"/>
                    <a:pt x="459" y="125"/>
                  </a:cubicBezTo>
                  <a:cubicBezTo>
                    <a:pt x="459" y="108"/>
                    <a:pt x="480" y="91"/>
                    <a:pt x="480" y="72"/>
                  </a:cubicBezTo>
                  <a:cubicBezTo>
                    <a:pt x="480" y="72"/>
                    <a:pt x="480" y="72"/>
                    <a:pt x="480" y="72"/>
                  </a:cubicBezTo>
                  <a:cubicBezTo>
                    <a:pt x="481" y="67"/>
                    <a:pt x="479" y="62"/>
                    <a:pt x="475" y="57"/>
                  </a:cubicBezTo>
                  <a:cubicBezTo>
                    <a:pt x="475" y="57"/>
                    <a:pt x="475" y="57"/>
                    <a:pt x="475" y="57"/>
                  </a:cubicBezTo>
                  <a:cubicBezTo>
                    <a:pt x="469" y="50"/>
                    <a:pt x="461" y="48"/>
                    <a:pt x="453" y="48"/>
                  </a:cubicBezTo>
                  <a:cubicBezTo>
                    <a:pt x="453" y="48"/>
                    <a:pt x="453" y="48"/>
                    <a:pt x="453" y="48"/>
                  </a:cubicBezTo>
                  <a:cubicBezTo>
                    <a:pt x="438" y="48"/>
                    <a:pt x="420" y="56"/>
                    <a:pt x="406" y="56"/>
                  </a:cubicBezTo>
                  <a:cubicBezTo>
                    <a:pt x="406" y="56"/>
                    <a:pt x="406" y="56"/>
                    <a:pt x="406" y="56"/>
                  </a:cubicBezTo>
                  <a:cubicBezTo>
                    <a:pt x="401" y="56"/>
                    <a:pt x="397" y="56"/>
                    <a:pt x="393" y="54"/>
                  </a:cubicBezTo>
                  <a:cubicBezTo>
                    <a:pt x="393" y="54"/>
                    <a:pt x="393" y="54"/>
                    <a:pt x="393" y="54"/>
                  </a:cubicBezTo>
                  <a:cubicBezTo>
                    <a:pt x="384" y="49"/>
                    <a:pt x="380" y="37"/>
                    <a:pt x="374" y="25"/>
                  </a:cubicBezTo>
                  <a:cubicBezTo>
                    <a:pt x="374" y="25"/>
                    <a:pt x="374" y="25"/>
                    <a:pt x="374" y="25"/>
                  </a:cubicBezTo>
                  <a:cubicBezTo>
                    <a:pt x="367" y="13"/>
                    <a:pt x="357" y="2"/>
                    <a:pt x="334" y="0"/>
                  </a:cubicBezTo>
                  <a:cubicBezTo>
                    <a:pt x="334" y="0"/>
                    <a:pt x="334" y="0"/>
                    <a:pt x="334" y="0"/>
                  </a:cubicBezTo>
                  <a:cubicBezTo>
                    <a:pt x="333" y="0"/>
                    <a:pt x="332" y="0"/>
                    <a:pt x="331" y="0"/>
                  </a:cubicBezTo>
                  <a:cubicBezTo>
                    <a:pt x="331" y="0"/>
                    <a:pt x="331" y="0"/>
                    <a:pt x="331" y="0"/>
                  </a:cubicBezTo>
                  <a:cubicBezTo>
                    <a:pt x="313" y="0"/>
                    <a:pt x="304" y="12"/>
                    <a:pt x="295" y="22"/>
                  </a:cubicBezTo>
                  <a:cubicBezTo>
                    <a:pt x="295" y="22"/>
                    <a:pt x="295" y="22"/>
                    <a:pt x="295" y="22"/>
                  </a:cubicBezTo>
                  <a:cubicBezTo>
                    <a:pt x="286" y="33"/>
                    <a:pt x="277" y="43"/>
                    <a:pt x="257" y="43"/>
                  </a:cubicBezTo>
                  <a:cubicBezTo>
                    <a:pt x="257" y="43"/>
                    <a:pt x="257" y="43"/>
                    <a:pt x="257" y="43"/>
                  </a:cubicBezTo>
                  <a:cubicBezTo>
                    <a:pt x="237" y="43"/>
                    <a:pt x="229" y="33"/>
                    <a:pt x="220" y="22"/>
                  </a:cubicBezTo>
                  <a:cubicBezTo>
                    <a:pt x="220" y="22"/>
                    <a:pt x="220" y="22"/>
                    <a:pt x="220" y="22"/>
                  </a:cubicBezTo>
                  <a:cubicBezTo>
                    <a:pt x="211" y="12"/>
                    <a:pt x="201" y="0"/>
                    <a:pt x="182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0" y="0"/>
                    <a:pt x="179" y="0"/>
                    <a:pt x="177" y="0"/>
                  </a:cubicBezTo>
                  <a:cubicBezTo>
                    <a:pt x="177" y="0"/>
                    <a:pt x="177" y="0"/>
                    <a:pt x="177" y="0"/>
                  </a:cubicBezTo>
                  <a:cubicBezTo>
                    <a:pt x="158" y="2"/>
                    <a:pt x="149" y="13"/>
                    <a:pt x="143" y="25"/>
                  </a:cubicBezTo>
                  <a:cubicBezTo>
                    <a:pt x="143" y="25"/>
                    <a:pt x="143" y="25"/>
                    <a:pt x="143" y="25"/>
                  </a:cubicBezTo>
                  <a:cubicBezTo>
                    <a:pt x="136" y="36"/>
                    <a:pt x="131" y="48"/>
                    <a:pt x="117" y="54"/>
                  </a:cubicBezTo>
                  <a:cubicBezTo>
                    <a:pt x="117" y="54"/>
                    <a:pt x="117" y="54"/>
                    <a:pt x="117" y="54"/>
                  </a:cubicBezTo>
                  <a:cubicBezTo>
                    <a:pt x="113" y="55"/>
                    <a:pt x="109" y="56"/>
                    <a:pt x="105" y="56"/>
                  </a:cubicBezTo>
                  <a:cubicBezTo>
                    <a:pt x="105" y="56"/>
                    <a:pt x="105" y="56"/>
                    <a:pt x="105" y="56"/>
                  </a:cubicBezTo>
                  <a:cubicBezTo>
                    <a:pt x="90" y="56"/>
                    <a:pt x="74" y="46"/>
                    <a:pt x="5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0" y="46"/>
                    <a:pt x="43" y="49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2" y="62"/>
                    <a:pt x="30" y="68"/>
                    <a:pt x="30" y="73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30" y="83"/>
                    <a:pt x="36" y="93"/>
                    <a:pt x="41" y="101"/>
                  </a:cubicBezTo>
                  <a:cubicBezTo>
                    <a:pt x="41" y="101"/>
                    <a:pt x="41" y="101"/>
                    <a:pt x="41" y="101"/>
                  </a:cubicBezTo>
                  <a:cubicBezTo>
                    <a:pt x="47" y="110"/>
                    <a:pt x="52" y="118"/>
                    <a:pt x="52" y="124"/>
                  </a:cubicBezTo>
                  <a:cubicBezTo>
                    <a:pt x="52" y="124"/>
                    <a:pt x="52" y="124"/>
                    <a:pt x="52" y="124"/>
                  </a:cubicBezTo>
                  <a:cubicBezTo>
                    <a:pt x="52" y="125"/>
                    <a:pt x="52" y="127"/>
                    <a:pt x="51" y="128"/>
                  </a:cubicBezTo>
                  <a:cubicBezTo>
                    <a:pt x="51" y="128"/>
                    <a:pt x="51" y="128"/>
                    <a:pt x="51" y="128"/>
                  </a:cubicBezTo>
                  <a:cubicBezTo>
                    <a:pt x="48" y="136"/>
                    <a:pt x="36" y="142"/>
                    <a:pt x="24" y="149"/>
                  </a:cubicBezTo>
                  <a:cubicBezTo>
                    <a:pt x="24" y="149"/>
                    <a:pt x="24" y="149"/>
                    <a:pt x="24" y="149"/>
                  </a:cubicBezTo>
                  <a:cubicBezTo>
                    <a:pt x="12" y="156"/>
                    <a:pt x="0" y="164"/>
                    <a:pt x="0" y="177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178"/>
                    <a:pt x="0" y="179"/>
                    <a:pt x="0" y="180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2" y="198"/>
                    <a:pt x="16" y="203"/>
                    <a:pt x="30" y="205"/>
                  </a:cubicBezTo>
                  <a:cubicBezTo>
                    <a:pt x="30" y="205"/>
                    <a:pt x="30" y="205"/>
                    <a:pt x="30" y="205"/>
                  </a:cubicBezTo>
                  <a:cubicBezTo>
                    <a:pt x="45" y="208"/>
                    <a:pt x="61" y="209"/>
                    <a:pt x="69" y="218"/>
                  </a:cubicBezTo>
                  <a:cubicBezTo>
                    <a:pt x="69" y="218"/>
                    <a:pt x="69" y="218"/>
                    <a:pt x="69" y="218"/>
                  </a:cubicBezTo>
                  <a:cubicBezTo>
                    <a:pt x="78" y="228"/>
                    <a:pt x="78" y="237"/>
                    <a:pt x="79" y="246"/>
                  </a:cubicBezTo>
                  <a:cubicBezTo>
                    <a:pt x="79" y="246"/>
                    <a:pt x="79" y="246"/>
                    <a:pt x="79" y="246"/>
                  </a:cubicBezTo>
                  <a:cubicBezTo>
                    <a:pt x="81" y="256"/>
                    <a:pt x="84" y="266"/>
                    <a:pt x="100" y="273"/>
                  </a:cubicBezTo>
                  <a:cubicBezTo>
                    <a:pt x="100" y="273"/>
                    <a:pt x="100" y="273"/>
                    <a:pt x="100" y="273"/>
                  </a:cubicBezTo>
                  <a:cubicBezTo>
                    <a:pt x="106" y="276"/>
                    <a:pt x="112" y="277"/>
                    <a:pt x="117" y="277"/>
                  </a:cubicBezTo>
                  <a:cubicBezTo>
                    <a:pt x="117" y="277"/>
                    <a:pt x="117" y="277"/>
                    <a:pt x="117" y="277"/>
                  </a:cubicBezTo>
                  <a:cubicBezTo>
                    <a:pt x="143" y="277"/>
                    <a:pt x="159" y="251"/>
                    <a:pt x="183" y="252"/>
                  </a:cubicBezTo>
                  <a:cubicBezTo>
                    <a:pt x="183" y="252"/>
                    <a:pt x="183" y="252"/>
                    <a:pt x="183" y="252"/>
                  </a:cubicBezTo>
                  <a:cubicBezTo>
                    <a:pt x="196" y="252"/>
                    <a:pt x="205" y="260"/>
                    <a:pt x="215" y="270"/>
                  </a:cubicBezTo>
                  <a:cubicBezTo>
                    <a:pt x="215" y="270"/>
                    <a:pt x="215" y="270"/>
                    <a:pt x="215" y="270"/>
                  </a:cubicBezTo>
                  <a:cubicBezTo>
                    <a:pt x="225" y="280"/>
                    <a:pt x="236" y="290"/>
                    <a:pt x="257" y="290"/>
                  </a:cubicBezTo>
                  <a:cubicBezTo>
                    <a:pt x="257" y="290"/>
                    <a:pt x="257" y="290"/>
                    <a:pt x="257" y="290"/>
                  </a:cubicBezTo>
                  <a:cubicBezTo>
                    <a:pt x="257" y="290"/>
                    <a:pt x="257" y="290"/>
                    <a:pt x="257" y="290"/>
                  </a:cubicBezTo>
                  <a:cubicBezTo>
                    <a:pt x="257" y="290"/>
                    <a:pt x="257" y="290"/>
                    <a:pt x="257" y="290"/>
                  </a:cubicBezTo>
                  <a:cubicBezTo>
                    <a:pt x="277" y="290"/>
                    <a:pt x="289" y="280"/>
                    <a:pt x="298" y="270"/>
                  </a:cubicBezTo>
                  <a:cubicBezTo>
                    <a:pt x="298" y="270"/>
                    <a:pt x="298" y="270"/>
                    <a:pt x="298" y="270"/>
                  </a:cubicBezTo>
                  <a:cubicBezTo>
                    <a:pt x="308" y="260"/>
                    <a:pt x="316" y="252"/>
                    <a:pt x="328" y="252"/>
                  </a:cubicBezTo>
                  <a:cubicBezTo>
                    <a:pt x="328" y="252"/>
                    <a:pt x="328" y="252"/>
                    <a:pt x="328" y="252"/>
                  </a:cubicBezTo>
                  <a:cubicBezTo>
                    <a:pt x="354" y="251"/>
                    <a:pt x="370" y="277"/>
                    <a:pt x="394" y="278"/>
                  </a:cubicBezTo>
                  <a:cubicBezTo>
                    <a:pt x="394" y="278"/>
                    <a:pt x="394" y="278"/>
                    <a:pt x="394" y="278"/>
                  </a:cubicBezTo>
                  <a:cubicBezTo>
                    <a:pt x="399" y="278"/>
                    <a:pt x="405" y="276"/>
                    <a:pt x="410" y="274"/>
                  </a:cubicBezTo>
                  <a:cubicBezTo>
                    <a:pt x="410" y="274"/>
                    <a:pt x="410" y="274"/>
                    <a:pt x="410" y="274"/>
                  </a:cubicBezTo>
                  <a:cubicBezTo>
                    <a:pt x="425" y="267"/>
                    <a:pt x="429" y="257"/>
                    <a:pt x="431" y="247"/>
                  </a:cubicBezTo>
                  <a:cubicBezTo>
                    <a:pt x="431" y="247"/>
                    <a:pt x="431" y="247"/>
                    <a:pt x="431" y="247"/>
                  </a:cubicBezTo>
                  <a:cubicBezTo>
                    <a:pt x="434" y="237"/>
                    <a:pt x="434" y="228"/>
                    <a:pt x="442" y="220"/>
                  </a:cubicBezTo>
                  <a:cubicBezTo>
                    <a:pt x="442" y="220"/>
                    <a:pt x="442" y="220"/>
                    <a:pt x="442" y="220"/>
                  </a:cubicBezTo>
                  <a:cubicBezTo>
                    <a:pt x="449" y="212"/>
                    <a:pt x="465" y="211"/>
                    <a:pt x="480" y="207"/>
                  </a:cubicBezTo>
                  <a:cubicBezTo>
                    <a:pt x="480" y="207"/>
                    <a:pt x="480" y="207"/>
                    <a:pt x="480" y="207"/>
                  </a:cubicBezTo>
                  <a:cubicBezTo>
                    <a:pt x="495" y="204"/>
                    <a:pt x="509" y="198"/>
                    <a:pt x="510" y="179"/>
                  </a:cubicBezTo>
                  <a:cubicBezTo>
                    <a:pt x="510" y="179"/>
                    <a:pt x="510" y="179"/>
                    <a:pt x="510" y="179"/>
                  </a:cubicBezTo>
                  <a:cubicBezTo>
                    <a:pt x="510" y="179"/>
                    <a:pt x="510" y="178"/>
                    <a:pt x="510" y="178"/>
                  </a:cubicBezTo>
                  <a:cubicBezTo>
                    <a:pt x="510" y="178"/>
                    <a:pt x="510" y="178"/>
                    <a:pt x="510" y="178"/>
                  </a:cubicBezTo>
                  <a:cubicBezTo>
                    <a:pt x="510" y="164"/>
                    <a:pt x="497" y="157"/>
                    <a:pt x="485" y="151"/>
                  </a:cubicBezTo>
                  <a:cubicBezTo>
                    <a:pt x="485" y="151"/>
                    <a:pt x="485" y="151"/>
                    <a:pt x="485" y="151"/>
                  </a:cubicBezTo>
                  <a:cubicBezTo>
                    <a:pt x="473" y="145"/>
                    <a:pt x="461" y="139"/>
                    <a:pt x="459" y="128"/>
                  </a:cubicBezTo>
                  <a:close/>
                </a:path>
              </a:pathLst>
            </a:custGeom>
            <a:solidFill>
              <a:srgbClr val="5C5C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ja-JP" altLang="en-US"/>
            </a:p>
          </p:txBody>
        </p:sp>
        <p:sp>
          <p:nvSpPr>
            <p:cNvPr id="54" name="Freeform 48">
              <a:extLst>
                <a:ext uri="{FF2B5EF4-FFF2-40B4-BE49-F238E27FC236}">
                  <a16:creationId xmlns:a16="http://schemas.microsoft.com/office/drawing/2014/main" id="{63C5B1B4-1C09-4354-8DF0-FDC3DE82C9E9}"/>
                </a:ext>
              </a:extLst>
            </p:cNvPr>
            <p:cNvSpPr>
              <a:spLocks noChangeAspect="1"/>
            </p:cNvSpPr>
            <p:nvPr/>
          </p:nvSpPr>
          <p:spPr bwMode="gray">
            <a:xfrm>
              <a:off x="4671" y="1401"/>
              <a:ext cx="1188" cy="666"/>
            </a:xfrm>
            <a:custGeom>
              <a:avLst/>
              <a:gdLst>
                <a:gd name="T0" fmla="*/ 479 w 503"/>
                <a:gd name="T1" fmla="*/ 151 h 282"/>
                <a:gd name="T2" fmla="*/ 502 w 503"/>
                <a:gd name="T3" fmla="*/ 174 h 282"/>
                <a:gd name="T4" fmla="*/ 502 w 503"/>
                <a:gd name="T5" fmla="*/ 175 h 282"/>
                <a:gd name="T6" fmla="*/ 475 w 503"/>
                <a:gd name="T7" fmla="*/ 199 h 282"/>
                <a:gd name="T8" fmla="*/ 435 w 503"/>
                <a:gd name="T9" fmla="*/ 213 h 282"/>
                <a:gd name="T10" fmla="*/ 423 w 503"/>
                <a:gd name="T11" fmla="*/ 242 h 282"/>
                <a:gd name="T12" fmla="*/ 405 w 503"/>
                <a:gd name="T13" fmla="*/ 266 h 282"/>
                <a:gd name="T14" fmla="*/ 390 w 503"/>
                <a:gd name="T15" fmla="*/ 270 h 282"/>
                <a:gd name="T16" fmla="*/ 324 w 503"/>
                <a:gd name="T17" fmla="*/ 244 h 282"/>
                <a:gd name="T18" fmla="*/ 291 w 503"/>
                <a:gd name="T19" fmla="*/ 263 h 282"/>
                <a:gd name="T20" fmla="*/ 253 w 503"/>
                <a:gd name="T21" fmla="*/ 282 h 282"/>
                <a:gd name="T22" fmla="*/ 213 w 503"/>
                <a:gd name="T23" fmla="*/ 263 h 282"/>
                <a:gd name="T24" fmla="*/ 179 w 503"/>
                <a:gd name="T25" fmla="*/ 244 h 282"/>
                <a:gd name="T26" fmla="*/ 113 w 503"/>
                <a:gd name="T27" fmla="*/ 269 h 282"/>
                <a:gd name="T28" fmla="*/ 97 w 503"/>
                <a:gd name="T29" fmla="*/ 265 h 282"/>
                <a:gd name="T30" fmla="*/ 79 w 503"/>
                <a:gd name="T31" fmla="*/ 242 h 282"/>
                <a:gd name="T32" fmla="*/ 68 w 503"/>
                <a:gd name="T33" fmla="*/ 211 h 282"/>
                <a:gd name="T34" fmla="*/ 27 w 503"/>
                <a:gd name="T35" fmla="*/ 197 h 282"/>
                <a:gd name="T36" fmla="*/ 0 w 503"/>
                <a:gd name="T37" fmla="*/ 175 h 282"/>
                <a:gd name="T38" fmla="*/ 0 w 503"/>
                <a:gd name="T39" fmla="*/ 173 h 282"/>
                <a:gd name="T40" fmla="*/ 22 w 503"/>
                <a:gd name="T41" fmla="*/ 149 h 282"/>
                <a:gd name="T42" fmla="*/ 51 w 503"/>
                <a:gd name="T43" fmla="*/ 125 h 282"/>
                <a:gd name="T44" fmla="*/ 52 w 503"/>
                <a:gd name="T45" fmla="*/ 120 h 282"/>
                <a:gd name="T46" fmla="*/ 41 w 503"/>
                <a:gd name="T47" fmla="*/ 95 h 282"/>
                <a:gd name="T48" fmla="*/ 30 w 503"/>
                <a:gd name="T49" fmla="*/ 69 h 282"/>
                <a:gd name="T50" fmla="*/ 35 w 503"/>
                <a:gd name="T51" fmla="*/ 56 h 282"/>
                <a:gd name="T52" fmla="*/ 54 w 503"/>
                <a:gd name="T53" fmla="*/ 46 h 282"/>
                <a:gd name="T54" fmla="*/ 101 w 503"/>
                <a:gd name="T55" fmla="*/ 56 h 282"/>
                <a:gd name="T56" fmla="*/ 115 w 503"/>
                <a:gd name="T57" fmla="*/ 53 h 282"/>
                <a:gd name="T58" fmla="*/ 142 w 503"/>
                <a:gd name="T59" fmla="*/ 23 h 282"/>
                <a:gd name="T60" fmla="*/ 173 w 503"/>
                <a:gd name="T61" fmla="*/ 0 h 282"/>
                <a:gd name="T62" fmla="*/ 178 w 503"/>
                <a:gd name="T63" fmla="*/ 0 h 282"/>
                <a:gd name="T64" fmla="*/ 213 w 503"/>
                <a:gd name="T65" fmla="*/ 21 h 282"/>
                <a:gd name="T66" fmla="*/ 253 w 503"/>
                <a:gd name="T67" fmla="*/ 43 h 282"/>
                <a:gd name="T68" fmla="*/ 294 w 503"/>
                <a:gd name="T69" fmla="*/ 21 h 282"/>
                <a:gd name="T70" fmla="*/ 327 w 503"/>
                <a:gd name="T71" fmla="*/ 0 h 282"/>
                <a:gd name="T72" fmla="*/ 330 w 503"/>
                <a:gd name="T73" fmla="*/ 0 h 282"/>
                <a:gd name="T74" fmla="*/ 366 w 503"/>
                <a:gd name="T75" fmla="*/ 23 h 282"/>
                <a:gd name="T76" fmla="*/ 388 w 503"/>
                <a:gd name="T77" fmla="*/ 53 h 282"/>
                <a:gd name="T78" fmla="*/ 402 w 503"/>
                <a:gd name="T79" fmla="*/ 56 h 282"/>
                <a:gd name="T80" fmla="*/ 449 w 503"/>
                <a:gd name="T81" fmla="*/ 48 h 282"/>
                <a:gd name="T82" fmla="*/ 468 w 503"/>
                <a:gd name="T83" fmla="*/ 56 h 282"/>
                <a:gd name="T84" fmla="*/ 472 w 503"/>
                <a:gd name="T85" fmla="*/ 68 h 282"/>
                <a:gd name="T86" fmla="*/ 451 w 503"/>
                <a:gd name="T87" fmla="*/ 121 h 282"/>
                <a:gd name="T88" fmla="*/ 451 w 503"/>
                <a:gd name="T89" fmla="*/ 125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03" h="282">
                  <a:moveTo>
                    <a:pt x="451" y="125"/>
                  </a:moveTo>
                  <a:cubicBezTo>
                    <a:pt x="454" y="138"/>
                    <a:pt x="467" y="145"/>
                    <a:pt x="479" y="151"/>
                  </a:cubicBezTo>
                  <a:cubicBezTo>
                    <a:pt x="479" y="151"/>
                    <a:pt x="479" y="151"/>
                    <a:pt x="479" y="151"/>
                  </a:cubicBezTo>
                  <a:cubicBezTo>
                    <a:pt x="492" y="157"/>
                    <a:pt x="503" y="163"/>
                    <a:pt x="502" y="174"/>
                  </a:cubicBezTo>
                  <a:cubicBezTo>
                    <a:pt x="502" y="174"/>
                    <a:pt x="502" y="174"/>
                    <a:pt x="502" y="174"/>
                  </a:cubicBezTo>
                  <a:cubicBezTo>
                    <a:pt x="502" y="174"/>
                    <a:pt x="502" y="175"/>
                    <a:pt x="502" y="175"/>
                  </a:cubicBezTo>
                  <a:cubicBezTo>
                    <a:pt x="502" y="175"/>
                    <a:pt x="502" y="175"/>
                    <a:pt x="502" y="175"/>
                  </a:cubicBezTo>
                  <a:cubicBezTo>
                    <a:pt x="501" y="191"/>
                    <a:pt x="490" y="196"/>
                    <a:pt x="475" y="199"/>
                  </a:cubicBezTo>
                  <a:cubicBezTo>
                    <a:pt x="475" y="199"/>
                    <a:pt x="475" y="199"/>
                    <a:pt x="475" y="199"/>
                  </a:cubicBezTo>
                  <a:cubicBezTo>
                    <a:pt x="461" y="203"/>
                    <a:pt x="444" y="204"/>
                    <a:pt x="435" y="213"/>
                  </a:cubicBezTo>
                  <a:cubicBezTo>
                    <a:pt x="435" y="213"/>
                    <a:pt x="435" y="213"/>
                    <a:pt x="435" y="213"/>
                  </a:cubicBezTo>
                  <a:cubicBezTo>
                    <a:pt x="427" y="222"/>
                    <a:pt x="426" y="233"/>
                    <a:pt x="423" y="242"/>
                  </a:cubicBezTo>
                  <a:cubicBezTo>
                    <a:pt x="423" y="242"/>
                    <a:pt x="423" y="242"/>
                    <a:pt x="423" y="242"/>
                  </a:cubicBezTo>
                  <a:cubicBezTo>
                    <a:pt x="421" y="251"/>
                    <a:pt x="418" y="259"/>
                    <a:pt x="405" y="266"/>
                  </a:cubicBezTo>
                  <a:cubicBezTo>
                    <a:pt x="405" y="266"/>
                    <a:pt x="405" y="266"/>
                    <a:pt x="405" y="266"/>
                  </a:cubicBezTo>
                  <a:cubicBezTo>
                    <a:pt x="399" y="269"/>
                    <a:pt x="395" y="270"/>
                    <a:pt x="390" y="270"/>
                  </a:cubicBezTo>
                  <a:cubicBezTo>
                    <a:pt x="390" y="270"/>
                    <a:pt x="390" y="270"/>
                    <a:pt x="390" y="270"/>
                  </a:cubicBezTo>
                  <a:cubicBezTo>
                    <a:pt x="369" y="270"/>
                    <a:pt x="352" y="244"/>
                    <a:pt x="324" y="244"/>
                  </a:cubicBezTo>
                  <a:cubicBezTo>
                    <a:pt x="324" y="244"/>
                    <a:pt x="324" y="244"/>
                    <a:pt x="324" y="244"/>
                  </a:cubicBezTo>
                  <a:cubicBezTo>
                    <a:pt x="309" y="244"/>
                    <a:pt x="301" y="254"/>
                    <a:pt x="291" y="263"/>
                  </a:cubicBezTo>
                  <a:cubicBezTo>
                    <a:pt x="291" y="263"/>
                    <a:pt x="291" y="263"/>
                    <a:pt x="291" y="263"/>
                  </a:cubicBezTo>
                  <a:cubicBezTo>
                    <a:pt x="282" y="273"/>
                    <a:pt x="271" y="282"/>
                    <a:pt x="253" y="282"/>
                  </a:cubicBezTo>
                  <a:cubicBezTo>
                    <a:pt x="253" y="282"/>
                    <a:pt x="253" y="282"/>
                    <a:pt x="253" y="282"/>
                  </a:cubicBezTo>
                  <a:cubicBezTo>
                    <a:pt x="234" y="282"/>
                    <a:pt x="223" y="273"/>
                    <a:pt x="213" y="263"/>
                  </a:cubicBezTo>
                  <a:cubicBezTo>
                    <a:pt x="213" y="263"/>
                    <a:pt x="213" y="263"/>
                    <a:pt x="213" y="263"/>
                  </a:cubicBezTo>
                  <a:cubicBezTo>
                    <a:pt x="204" y="254"/>
                    <a:pt x="194" y="244"/>
                    <a:pt x="179" y="244"/>
                  </a:cubicBezTo>
                  <a:cubicBezTo>
                    <a:pt x="179" y="244"/>
                    <a:pt x="179" y="244"/>
                    <a:pt x="179" y="244"/>
                  </a:cubicBezTo>
                  <a:cubicBezTo>
                    <a:pt x="152" y="244"/>
                    <a:pt x="136" y="270"/>
                    <a:pt x="113" y="269"/>
                  </a:cubicBezTo>
                  <a:cubicBezTo>
                    <a:pt x="113" y="269"/>
                    <a:pt x="113" y="269"/>
                    <a:pt x="113" y="269"/>
                  </a:cubicBezTo>
                  <a:cubicBezTo>
                    <a:pt x="108" y="269"/>
                    <a:pt x="103" y="268"/>
                    <a:pt x="97" y="265"/>
                  </a:cubicBezTo>
                  <a:cubicBezTo>
                    <a:pt x="97" y="265"/>
                    <a:pt x="97" y="265"/>
                    <a:pt x="97" y="265"/>
                  </a:cubicBezTo>
                  <a:cubicBezTo>
                    <a:pt x="83" y="258"/>
                    <a:pt x="81" y="251"/>
                    <a:pt x="79" y="242"/>
                  </a:cubicBezTo>
                  <a:cubicBezTo>
                    <a:pt x="79" y="242"/>
                    <a:pt x="79" y="242"/>
                    <a:pt x="79" y="242"/>
                  </a:cubicBezTo>
                  <a:cubicBezTo>
                    <a:pt x="78" y="233"/>
                    <a:pt x="78" y="222"/>
                    <a:pt x="68" y="211"/>
                  </a:cubicBezTo>
                  <a:cubicBezTo>
                    <a:pt x="68" y="211"/>
                    <a:pt x="68" y="211"/>
                    <a:pt x="68" y="211"/>
                  </a:cubicBezTo>
                  <a:cubicBezTo>
                    <a:pt x="58" y="201"/>
                    <a:pt x="41" y="200"/>
                    <a:pt x="27" y="197"/>
                  </a:cubicBezTo>
                  <a:cubicBezTo>
                    <a:pt x="27" y="197"/>
                    <a:pt x="27" y="197"/>
                    <a:pt x="27" y="197"/>
                  </a:cubicBezTo>
                  <a:cubicBezTo>
                    <a:pt x="13" y="195"/>
                    <a:pt x="2" y="191"/>
                    <a:pt x="0" y="17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75"/>
                    <a:pt x="0" y="174"/>
                    <a:pt x="0" y="173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0" y="162"/>
                    <a:pt x="10" y="155"/>
                    <a:pt x="22" y="149"/>
                  </a:cubicBezTo>
                  <a:cubicBezTo>
                    <a:pt x="22" y="149"/>
                    <a:pt x="22" y="149"/>
                    <a:pt x="22" y="149"/>
                  </a:cubicBezTo>
                  <a:cubicBezTo>
                    <a:pt x="34" y="142"/>
                    <a:pt x="47" y="136"/>
                    <a:pt x="51" y="125"/>
                  </a:cubicBezTo>
                  <a:cubicBezTo>
                    <a:pt x="51" y="125"/>
                    <a:pt x="51" y="125"/>
                    <a:pt x="51" y="125"/>
                  </a:cubicBezTo>
                  <a:cubicBezTo>
                    <a:pt x="52" y="124"/>
                    <a:pt x="52" y="122"/>
                    <a:pt x="52" y="120"/>
                  </a:cubicBezTo>
                  <a:cubicBezTo>
                    <a:pt x="52" y="120"/>
                    <a:pt x="52" y="120"/>
                    <a:pt x="52" y="120"/>
                  </a:cubicBezTo>
                  <a:cubicBezTo>
                    <a:pt x="52" y="111"/>
                    <a:pt x="46" y="103"/>
                    <a:pt x="41" y="95"/>
                  </a:cubicBezTo>
                  <a:cubicBezTo>
                    <a:pt x="41" y="95"/>
                    <a:pt x="41" y="95"/>
                    <a:pt x="41" y="95"/>
                  </a:cubicBezTo>
                  <a:cubicBezTo>
                    <a:pt x="35" y="86"/>
                    <a:pt x="30" y="78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5"/>
                    <a:pt x="31" y="60"/>
                    <a:pt x="35" y="56"/>
                  </a:cubicBezTo>
                  <a:cubicBezTo>
                    <a:pt x="35" y="56"/>
                    <a:pt x="35" y="56"/>
                    <a:pt x="35" y="56"/>
                  </a:cubicBezTo>
                  <a:cubicBezTo>
                    <a:pt x="41" y="48"/>
                    <a:pt x="47" y="46"/>
                    <a:pt x="54" y="46"/>
                  </a:cubicBezTo>
                  <a:cubicBezTo>
                    <a:pt x="54" y="46"/>
                    <a:pt x="54" y="46"/>
                    <a:pt x="54" y="46"/>
                  </a:cubicBezTo>
                  <a:cubicBezTo>
                    <a:pt x="68" y="46"/>
                    <a:pt x="84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ubicBezTo>
                    <a:pt x="106" y="56"/>
                    <a:pt x="110" y="55"/>
                    <a:pt x="115" y="53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130" y="47"/>
                    <a:pt x="136" y="34"/>
                    <a:pt x="142" y="23"/>
                  </a:cubicBezTo>
                  <a:cubicBezTo>
                    <a:pt x="142" y="23"/>
                    <a:pt x="142" y="23"/>
                    <a:pt x="142" y="23"/>
                  </a:cubicBezTo>
                  <a:cubicBezTo>
                    <a:pt x="149" y="11"/>
                    <a:pt x="156" y="2"/>
                    <a:pt x="173" y="0"/>
                  </a:cubicBezTo>
                  <a:cubicBezTo>
                    <a:pt x="173" y="0"/>
                    <a:pt x="173" y="0"/>
                    <a:pt x="173" y="0"/>
                  </a:cubicBezTo>
                  <a:cubicBezTo>
                    <a:pt x="175" y="0"/>
                    <a:pt x="176" y="0"/>
                    <a:pt x="178" y="0"/>
                  </a:cubicBezTo>
                  <a:cubicBezTo>
                    <a:pt x="178" y="0"/>
                    <a:pt x="178" y="0"/>
                    <a:pt x="178" y="0"/>
                  </a:cubicBezTo>
                  <a:cubicBezTo>
                    <a:pt x="196" y="0"/>
                    <a:pt x="204" y="10"/>
                    <a:pt x="213" y="21"/>
                  </a:cubicBezTo>
                  <a:cubicBezTo>
                    <a:pt x="213" y="21"/>
                    <a:pt x="213" y="21"/>
                    <a:pt x="213" y="21"/>
                  </a:cubicBezTo>
                  <a:cubicBezTo>
                    <a:pt x="221" y="32"/>
                    <a:pt x="232" y="43"/>
                    <a:pt x="253" y="43"/>
                  </a:cubicBezTo>
                  <a:cubicBezTo>
                    <a:pt x="253" y="43"/>
                    <a:pt x="253" y="43"/>
                    <a:pt x="253" y="43"/>
                  </a:cubicBezTo>
                  <a:cubicBezTo>
                    <a:pt x="275" y="43"/>
                    <a:pt x="285" y="32"/>
                    <a:pt x="294" y="21"/>
                  </a:cubicBezTo>
                  <a:cubicBezTo>
                    <a:pt x="294" y="21"/>
                    <a:pt x="294" y="21"/>
                    <a:pt x="294" y="21"/>
                  </a:cubicBezTo>
                  <a:cubicBezTo>
                    <a:pt x="304" y="10"/>
                    <a:pt x="311" y="0"/>
                    <a:pt x="327" y="0"/>
                  </a:cubicBezTo>
                  <a:cubicBezTo>
                    <a:pt x="327" y="0"/>
                    <a:pt x="327" y="0"/>
                    <a:pt x="327" y="0"/>
                  </a:cubicBezTo>
                  <a:cubicBezTo>
                    <a:pt x="328" y="0"/>
                    <a:pt x="329" y="0"/>
                    <a:pt x="330" y="0"/>
                  </a:cubicBezTo>
                  <a:cubicBezTo>
                    <a:pt x="330" y="0"/>
                    <a:pt x="330" y="0"/>
                    <a:pt x="330" y="0"/>
                  </a:cubicBezTo>
                  <a:cubicBezTo>
                    <a:pt x="351" y="2"/>
                    <a:pt x="360" y="12"/>
                    <a:pt x="366" y="23"/>
                  </a:cubicBezTo>
                  <a:cubicBezTo>
                    <a:pt x="366" y="23"/>
                    <a:pt x="366" y="23"/>
                    <a:pt x="366" y="23"/>
                  </a:cubicBezTo>
                  <a:cubicBezTo>
                    <a:pt x="373" y="34"/>
                    <a:pt x="376" y="48"/>
                    <a:pt x="388" y="53"/>
                  </a:cubicBezTo>
                  <a:cubicBezTo>
                    <a:pt x="388" y="53"/>
                    <a:pt x="388" y="53"/>
                    <a:pt x="388" y="53"/>
                  </a:cubicBezTo>
                  <a:cubicBezTo>
                    <a:pt x="392" y="55"/>
                    <a:pt x="397" y="56"/>
                    <a:pt x="402" y="56"/>
                  </a:cubicBezTo>
                  <a:cubicBezTo>
                    <a:pt x="402" y="56"/>
                    <a:pt x="402" y="56"/>
                    <a:pt x="402" y="56"/>
                  </a:cubicBezTo>
                  <a:cubicBezTo>
                    <a:pt x="418" y="56"/>
                    <a:pt x="435" y="48"/>
                    <a:pt x="449" y="48"/>
                  </a:cubicBezTo>
                  <a:cubicBezTo>
                    <a:pt x="449" y="48"/>
                    <a:pt x="449" y="48"/>
                    <a:pt x="449" y="48"/>
                  </a:cubicBezTo>
                  <a:cubicBezTo>
                    <a:pt x="456" y="48"/>
                    <a:pt x="462" y="50"/>
                    <a:pt x="468" y="56"/>
                  </a:cubicBezTo>
                  <a:cubicBezTo>
                    <a:pt x="468" y="56"/>
                    <a:pt x="468" y="56"/>
                    <a:pt x="468" y="56"/>
                  </a:cubicBezTo>
                  <a:cubicBezTo>
                    <a:pt x="471" y="60"/>
                    <a:pt x="472" y="64"/>
                    <a:pt x="472" y="68"/>
                  </a:cubicBezTo>
                  <a:cubicBezTo>
                    <a:pt x="472" y="68"/>
                    <a:pt x="472" y="68"/>
                    <a:pt x="472" y="68"/>
                  </a:cubicBezTo>
                  <a:cubicBezTo>
                    <a:pt x="473" y="84"/>
                    <a:pt x="452" y="102"/>
                    <a:pt x="451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51" y="123"/>
                    <a:pt x="451" y="124"/>
                    <a:pt x="451" y="1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55" name="Group 75">
            <a:extLst>
              <a:ext uri="{FF2B5EF4-FFF2-40B4-BE49-F238E27FC236}">
                <a16:creationId xmlns:a16="http://schemas.microsoft.com/office/drawing/2014/main" id="{41C4FC2E-E062-44EA-8187-D89C7453AA77}"/>
              </a:ext>
            </a:extLst>
          </p:cNvPr>
          <p:cNvGrpSpPr>
            <a:grpSpLocks/>
          </p:cNvGrpSpPr>
          <p:nvPr/>
        </p:nvGrpSpPr>
        <p:grpSpPr bwMode="auto">
          <a:xfrm>
            <a:off x="7894851" y="5895199"/>
            <a:ext cx="139757" cy="148822"/>
            <a:chOff x="5627" y="1871"/>
            <a:chExt cx="66" cy="62"/>
          </a:xfrm>
        </p:grpSpPr>
        <p:sp>
          <p:nvSpPr>
            <p:cNvPr id="56" name="Freeform 76">
              <a:extLst>
                <a:ext uri="{FF2B5EF4-FFF2-40B4-BE49-F238E27FC236}">
                  <a16:creationId xmlns:a16="http://schemas.microsoft.com/office/drawing/2014/main" id="{B4663C4D-00B4-4BD0-99A5-7C85FD79135A}"/>
                </a:ext>
              </a:extLst>
            </p:cNvPr>
            <p:cNvSpPr>
              <a:spLocks noChangeAspect="1"/>
            </p:cNvSpPr>
            <p:nvPr/>
          </p:nvSpPr>
          <p:spPr bwMode="gray">
            <a:xfrm>
              <a:off x="5627" y="1871"/>
              <a:ext cx="66" cy="62"/>
            </a:xfrm>
            <a:custGeom>
              <a:avLst/>
              <a:gdLst>
                <a:gd name="T0" fmla="*/ 0 w 28"/>
                <a:gd name="T1" fmla="*/ 13 h 26"/>
                <a:gd name="T2" fmla="*/ 14 w 28"/>
                <a:gd name="T3" fmla="*/ 0 h 26"/>
                <a:gd name="T4" fmla="*/ 14 w 28"/>
                <a:gd name="T5" fmla="*/ 0 h 26"/>
                <a:gd name="T6" fmla="*/ 28 w 28"/>
                <a:gd name="T7" fmla="*/ 13 h 26"/>
                <a:gd name="T8" fmla="*/ 28 w 28"/>
                <a:gd name="T9" fmla="*/ 13 h 26"/>
                <a:gd name="T10" fmla="*/ 14 w 28"/>
                <a:gd name="T11" fmla="*/ 26 h 26"/>
                <a:gd name="T12" fmla="*/ 14 w 28"/>
                <a:gd name="T13" fmla="*/ 26 h 26"/>
                <a:gd name="T14" fmla="*/ 0 w 28"/>
                <a:gd name="T15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26">
                  <a:moveTo>
                    <a:pt x="0" y="13"/>
                  </a:moveTo>
                  <a:cubicBezTo>
                    <a:pt x="0" y="6"/>
                    <a:pt x="7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22" y="0"/>
                    <a:pt x="28" y="6"/>
                    <a:pt x="28" y="13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8" y="20"/>
                    <a:pt x="22" y="26"/>
                    <a:pt x="14" y="26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7" y="26"/>
                    <a:pt x="0" y="20"/>
                    <a:pt x="0" y="13"/>
                  </a:cubicBezTo>
                  <a:close/>
                </a:path>
              </a:pathLst>
            </a:custGeom>
            <a:solidFill>
              <a:srgbClr val="5C5C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ja-JP" altLang="en-US"/>
            </a:p>
          </p:txBody>
        </p:sp>
        <p:sp>
          <p:nvSpPr>
            <p:cNvPr id="57" name="Freeform 77">
              <a:extLst>
                <a:ext uri="{FF2B5EF4-FFF2-40B4-BE49-F238E27FC236}">
                  <a16:creationId xmlns:a16="http://schemas.microsoft.com/office/drawing/2014/main" id="{2CDD19CD-32D8-4276-9DD6-A01AEE75CF84}"/>
                </a:ext>
              </a:extLst>
            </p:cNvPr>
            <p:cNvSpPr>
              <a:spLocks noChangeAspect="1"/>
            </p:cNvSpPr>
            <p:nvPr/>
          </p:nvSpPr>
          <p:spPr bwMode="gray">
            <a:xfrm>
              <a:off x="5636" y="1881"/>
              <a:ext cx="48" cy="42"/>
            </a:xfrm>
            <a:custGeom>
              <a:avLst/>
              <a:gdLst>
                <a:gd name="T0" fmla="*/ 0 w 20"/>
                <a:gd name="T1" fmla="*/ 9 h 18"/>
                <a:gd name="T2" fmla="*/ 10 w 20"/>
                <a:gd name="T3" fmla="*/ 18 h 18"/>
                <a:gd name="T4" fmla="*/ 10 w 20"/>
                <a:gd name="T5" fmla="*/ 18 h 18"/>
                <a:gd name="T6" fmla="*/ 20 w 20"/>
                <a:gd name="T7" fmla="*/ 9 h 18"/>
                <a:gd name="T8" fmla="*/ 20 w 20"/>
                <a:gd name="T9" fmla="*/ 9 h 18"/>
                <a:gd name="T10" fmla="*/ 10 w 20"/>
                <a:gd name="T11" fmla="*/ 0 h 18"/>
                <a:gd name="T12" fmla="*/ 10 w 20"/>
                <a:gd name="T13" fmla="*/ 0 h 18"/>
                <a:gd name="T14" fmla="*/ 0 w 20"/>
                <a:gd name="T15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" h="18">
                  <a:moveTo>
                    <a:pt x="0" y="9"/>
                  </a:moveTo>
                  <a:cubicBezTo>
                    <a:pt x="0" y="13"/>
                    <a:pt x="5" y="18"/>
                    <a:pt x="10" y="18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6" y="18"/>
                    <a:pt x="20" y="13"/>
                    <a:pt x="20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4"/>
                    <a:pt x="16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58" name="Group 78">
            <a:extLst>
              <a:ext uri="{FF2B5EF4-FFF2-40B4-BE49-F238E27FC236}">
                <a16:creationId xmlns:a16="http://schemas.microsoft.com/office/drawing/2014/main" id="{4DAE7C47-508D-45A5-8D93-77A16C0C584C}"/>
              </a:ext>
            </a:extLst>
          </p:cNvPr>
          <p:cNvGrpSpPr>
            <a:grpSpLocks/>
          </p:cNvGrpSpPr>
          <p:nvPr/>
        </p:nvGrpSpPr>
        <p:grpSpPr bwMode="auto">
          <a:xfrm>
            <a:off x="7383480" y="5510308"/>
            <a:ext cx="293370" cy="275914"/>
            <a:chOff x="5602" y="663"/>
            <a:chExt cx="116" cy="104"/>
          </a:xfrm>
        </p:grpSpPr>
        <p:sp>
          <p:nvSpPr>
            <p:cNvPr id="59" name="Oval 79">
              <a:extLst>
                <a:ext uri="{FF2B5EF4-FFF2-40B4-BE49-F238E27FC236}">
                  <a16:creationId xmlns:a16="http://schemas.microsoft.com/office/drawing/2014/main" id="{C46952E6-A878-4BBE-AEA1-B90EF30B6CED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5602" y="663"/>
              <a:ext cx="116" cy="104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ja-JP" altLang="en-US"/>
            </a:p>
          </p:txBody>
        </p:sp>
        <p:sp>
          <p:nvSpPr>
            <p:cNvPr id="60" name="Oval 80">
              <a:extLst>
                <a:ext uri="{FF2B5EF4-FFF2-40B4-BE49-F238E27FC236}">
                  <a16:creationId xmlns:a16="http://schemas.microsoft.com/office/drawing/2014/main" id="{339906CD-5B1B-4B73-BCFC-BF884E1ACEA7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5612" y="672"/>
              <a:ext cx="97" cy="8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61" name="Group 81">
            <a:extLst>
              <a:ext uri="{FF2B5EF4-FFF2-40B4-BE49-F238E27FC236}">
                <a16:creationId xmlns:a16="http://schemas.microsoft.com/office/drawing/2014/main" id="{AB0C46EF-4182-46DF-B343-D80A457951B1}"/>
              </a:ext>
            </a:extLst>
          </p:cNvPr>
          <p:cNvGrpSpPr>
            <a:grpSpLocks/>
          </p:cNvGrpSpPr>
          <p:nvPr/>
        </p:nvGrpSpPr>
        <p:grpSpPr bwMode="auto">
          <a:xfrm>
            <a:off x="7691138" y="5732917"/>
            <a:ext cx="200032" cy="203199"/>
            <a:chOff x="5621" y="1253"/>
            <a:chExt cx="78" cy="71"/>
          </a:xfrm>
        </p:grpSpPr>
        <p:sp>
          <p:nvSpPr>
            <p:cNvPr id="62" name="Oval 82">
              <a:extLst>
                <a:ext uri="{FF2B5EF4-FFF2-40B4-BE49-F238E27FC236}">
                  <a16:creationId xmlns:a16="http://schemas.microsoft.com/office/drawing/2014/main" id="{93D4B039-1A1C-40C0-BAE4-1074E893BA7B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5621" y="1253"/>
              <a:ext cx="78" cy="71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ja-JP" altLang="en-US"/>
            </a:p>
          </p:txBody>
        </p:sp>
        <p:sp>
          <p:nvSpPr>
            <p:cNvPr id="63" name="Oval 83">
              <a:extLst>
                <a:ext uri="{FF2B5EF4-FFF2-40B4-BE49-F238E27FC236}">
                  <a16:creationId xmlns:a16="http://schemas.microsoft.com/office/drawing/2014/main" id="{29B40878-D509-4EAA-AF19-E8A0A479C5F0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5631" y="1263"/>
              <a:ext cx="59" cy="5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pic>
        <p:nvPicPr>
          <p:cNvPr id="6" name="図 5" descr="光 が含まれている画像&#10;&#10;自動的に生成された説明">
            <a:extLst>
              <a:ext uri="{FF2B5EF4-FFF2-40B4-BE49-F238E27FC236}">
                <a16:creationId xmlns:a16="http://schemas.microsoft.com/office/drawing/2014/main" id="{21F1A65A-4A3E-411B-B561-001F75BA1E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628" y="4447624"/>
            <a:ext cx="1278608" cy="212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350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7D0602DF-BA75-4717-805F-D42ACFB5A1C4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rgbClr val="FBE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BAEF56B-E152-42D5-AA0D-334A5CC64512}"/>
              </a:ext>
            </a:extLst>
          </p:cNvPr>
          <p:cNvSpPr txBox="1"/>
          <p:nvPr/>
        </p:nvSpPr>
        <p:spPr>
          <a:xfrm>
            <a:off x="763391" y="767840"/>
            <a:ext cx="8379218" cy="16953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kumimoji="1" lang="ja-JP" altLang="en-US" sz="5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いたくなくなるように</a:t>
            </a:r>
            <a:endParaRPr kumimoji="1" lang="en-US" altLang="ja-JP" sz="5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5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けがをなおそうとするよね</a:t>
            </a:r>
            <a:endParaRPr kumimoji="1" lang="en-US" altLang="ja-JP" sz="5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" name="図 3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063A354F-04DB-4C82-92AA-A040BD9425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542" y="2334681"/>
            <a:ext cx="3491940" cy="428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92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7D0602DF-BA75-4717-805F-D42ACFB5A1C4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rgbClr val="FBE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BAEF56B-E152-42D5-AA0D-334A5CC64512}"/>
              </a:ext>
            </a:extLst>
          </p:cNvPr>
          <p:cNvSpPr txBox="1"/>
          <p:nvPr/>
        </p:nvSpPr>
        <p:spPr>
          <a:xfrm>
            <a:off x="1134563" y="2028069"/>
            <a:ext cx="7696338" cy="25288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kumimoji="1" lang="ja-JP" altLang="en-US" sz="5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じぶんのからだは</a:t>
            </a:r>
            <a:endParaRPr kumimoji="1" lang="en-US" altLang="ja-JP" sz="5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5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じぶんだけのもので</a:t>
            </a:r>
            <a:endParaRPr kumimoji="1" lang="en-US" altLang="ja-JP" sz="5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5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とってもだいじなんだよ</a:t>
            </a:r>
            <a:endParaRPr kumimoji="1" lang="en-US" altLang="ja-JP" sz="5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4CE1902E-7491-49AD-86E8-1F3634A109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67" y="425588"/>
            <a:ext cx="2017682" cy="2046839"/>
          </a:xfrm>
          <a:prstGeom prst="rect">
            <a:avLst/>
          </a:prstGeom>
        </p:spPr>
      </p:pic>
      <p:pic>
        <p:nvPicPr>
          <p:cNvPr id="15" name="図 14" descr="アイコン&#10;&#10;自動的に生成された説明">
            <a:extLst>
              <a:ext uri="{FF2B5EF4-FFF2-40B4-BE49-F238E27FC236}">
                <a16:creationId xmlns:a16="http://schemas.microsoft.com/office/drawing/2014/main" id="{2C7C9517-C06B-476E-918D-00E026261F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753" y="4381045"/>
            <a:ext cx="2023514" cy="204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175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8DBA9B6F-84AF-4F91-8C02-EB8DBA653363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rgbClr val="FBE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1E54B80-710B-4CDE-8D00-538EAC0B8AF9}"/>
              </a:ext>
            </a:extLst>
          </p:cNvPr>
          <p:cNvSpPr txBox="1"/>
          <p:nvPr/>
        </p:nvSpPr>
        <p:spPr>
          <a:xfrm>
            <a:off x="488316" y="4616967"/>
            <a:ext cx="906209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5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みんなのからだもだいじだよ</a:t>
            </a:r>
            <a:endParaRPr lang="en-US" altLang="ja-JP" sz="5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スライド番号プレースホルダー 3">
            <a:extLst>
              <a:ext uri="{FF2B5EF4-FFF2-40B4-BE49-F238E27FC236}">
                <a16:creationId xmlns:a16="http://schemas.microsoft.com/office/drawing/2014/main" id="{FD7ABAB4-02CE-4ED7-90D0-29D57E2FBAB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C9ACAA4D-20D5-424B-A4C0-1A1C7F7120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244" y="1696530"/>
            <a:ext cx="1416408" cy="2327893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D0458A4B-7DB5-40F1-B7C9-5E6AF66815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140" y="1303624"/>
            <a:ext cx="2904061" cy="2946027"/>
          </a:xfrm>
          <a:prstGeom prst="rect">
            <a:avLst/>
          </a:prstGeom>
        </p:spPr>
      </p:pic>
      <p:pic>
        <p:nvPicPr>
          <p:cNvPr id="31" name="図 30" descr="アイコン&#10;&#10;自動的に生成された説明">
            <a:extLst>
              <a:ext uri="{FF2B5EF4-FFF2-40B4-BE49-F238E27FC236}">
                <a16:creationId xmlns:a16="http://schemas.microsoft.com/office/drawing/2014/main" id="{E1CA8757-4621-4348-80F7-3E16B6647AE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997" y="1303623"/>
            <a:ext cx="2912455" cy="294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509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7D0602DF-BA75-4717-805F-D42ACFB5A1C4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rgbClr val="FBE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BAEF56B-E152-42D5-AA0D-334A5CC64512}"/>
              </a:ext>
            </a:extLst>
          </p:cNvPr>
          <p:cNvSpPr txBox="1"/>
          <p:nvPr/>
        </p:nvSpPr>
        <p:spPr>
          <a:xfrm>
            <a:off x="1098480" y="1018649"/>
            <a:ext cx="7696338" cy="25288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kumimoji="1" lang="ja-JP" altLang="en-US" sz="5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じぶんのからだを</a:t>
            </a:r>
            <a:endParaRPr kumimoji="1" lang="en-US" altLang="ja-JP" sz="5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5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だいじにするために</a:t>
            </a:r>
            <a:endParaRPr kumimoji="1" lang="en-US" altLang="ja-JP" sz="5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5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できることはなにかな？</a:t>
            </a:r>
            <a:endParaRPr kumimoji="1" lang="en-US" altLang="ja-JP" sz="5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52" name="Group 46">
            <a:extLst>
              <a:ext uri="{FF2B5EF4-FFF2-40B4-BE49-F238E27FC236}">
                <a16:creationId xmlns:a16="http://schemas.microsoft.com/office/drawing/2014/main" id="{22A323EA-4AC4-4555-8CE0-9DAE5D17098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371863" y="3663146"/>
            <a:ext cx="3133700" cy="1760618"/>
            <a:chOff x="4662" y="1391"/>
            <a:chExt cx="1204" cy="685"/>
          </a:xfrm>
        </p:grpSpPr>
        <p:sp>
          <p:nvSpPr>
            <p:cNvPr id="53" name="Freeform 47">
              <a:extLst>
                <a:ext uri="{FF2B5EF4-FFF2-40B4-BE49-F238E27FC236}">
                  <a16:creationId xmlns:a16="http://schemas.microsoft.com/office/drawing/2014/main" id="{749C9DC8-172E-41AB-AC61-05AC8D7CDC9C}"/>
                </a:ext>
              </a:extLst>
            </p:cNvPr>
            <p:cNvSpPr>
              <a:spLocks noChangeAspect="1"/>
            </p:cNvSpPr>
            <p:nvPr/>
          </p:nvSpPr>
          <p:spPr bwMode="gray">
            <a:xfrm>
              <a:off x="4662" y="1391"/>
              <a:ext cx="1204" cy="685"/>
            </a:xfrm>
            <a:custGeom>
              <a:avLst/>
              <a:gdLst>
                <a:gd name="T0" fmla="*/ 459 w 510"/>
                <a:gd name="T1" fmla="*/ 125 h 290"/>
                <a:gd name="T2" fmla="*/ 480 w 510"/>
                <a:gd name="T3" fmla="*/ 72 h 290"/>
                <a:gd name="T4" fmla="*/ 475 w 510"/>
                <a:gd name="T5" fmla="*/ 57 h 290"/>
                <a:gd name="T6" fmla="*/ 453 w 510"/>
                <a:gd name="T7" fmla="*/ 48 h 290"/>
                <a:gd name="T8" fmla="*/ 406 w 510"/>
                <a:gd name="T9" fmla="*/ 56 h 290"/>
                <a:gd name="T10" fmla="*/ 393 w 510"/>
                <a:gd name="T11" fmla="*/ 54 h 290"/>
                <a:gd name="T12" fmla="*/ 374 w 510"/>
                <a:gd name="T13" fmla="*/ 25 h 290"/>
                <a:gd name="T14" fmla="*/ 334 w 510"/>
                <a:gd name="T15" fmla="*/ 0 h 290"/>
                <a:gd name="T16" fmla="*/ 331 w 510"/>
                <a:gd name="T17" fmla="*/ 0 h 290"/>
                <a:gd name="T18" fmla="*/ 295 w 510"/>
                <a:gd name="T19" fmla="*/ 22 h 290"/>
                <a:gd name="T20" fmla="*/ 257 w 510"/>
                <a:gd name="T21" fmla="*/ 43 h 290"/>
                <a:gd name="T22" fmla="*/ 220 w 510"/>
                <a:gd name="T23" fmla="*/ 22 h 290"/>
                <a:gd name="T24" fmla="*/ 182 w 510"/>
                <a:gd name="T25" fmla="*/ 0 h 290"/>
                <a:gd name="T26" fmla="*/ 177 w 510"/>
                <a:gd name="T27" fmla="*/ 0 h 290"/>
                <a:gd name="T28" fmla="*/ 143 w 510"/>
                <a:gd name="T29" fmla="*/ 25 h 290"/>
                <a:gd name="T30" fmla="*/ 117 w 510"/>
                <a:gd name="T31" fmla="*/ 54 h 290"/>
                <a:gd name="T32" fmla="*/ 105 w 510"/>
                <a:gd name="T33" fmla="*/ 56 h 290"/>
                <a:gd name="T34" fmla="*/ 58 w 510"/>
                <a:gd name="T35" fmla="*/ 46 h 290"/>
                <a:gd name="T36" fmla="*/ 36 w 510"/>
                <a:gd name="T37" fmla="*/ 57 h 290"/>
                <a:gd name="T38" fmla="*/ 30 w 510"/>
                <a:gd name="T39" fmla="*/ 73 h 290"/>
                <a:gd name="T40" fmla="*/ 41 w 510"/>
                <a:gd name="T41" fmla="*/ 101 h 290"/>
                <a:gd name="T42" fmla="*/ 52 w 510"/>
                <a:gd name="T43" fmla="*/ 124 h 290"/>
                <a:gd name="T44" fmla="*/ 51 w 510"/>
                <a:gd name="T45" fmla="*/ 128 h 290"/>
                <a:gd name="T46" fmla="*/ 24 w 510"/>
                <a:gd name="T47" fmla="*/ 149 h 290"/>
                <a:gd name="T48" fmla="*/ 0 w 510"/>
                <a:gd name="T49" fmla="*/ 177 h 290"/>
                <a:gd name="T50" fmla="*/ 0 w 510"/>
                <a:gd name="T51" fmla="*/ 180 h 290"/>
                <a:gd name="T52" fmla="*/ 30 w 510"/>
                <a:gd name="T53" fmla="*/ 205 h 290"/>
                <a:gd name="T54" fmla="*/ 69 w 510"/>
                <a:gd name="T55" fmla="*/ 218 h 290"/>
                <a:gd name="T56" fmla="*/ 79 w 510"/>
                <a:gd name="T57" fmla="*/ 246 h 290"/>
                <a:gd name="T58" fmla="*/ 100 w 510"/>
                <a:gd name="T59" fmla="*/ 273 h 290"/>
                <a:gd name="T60" fmla="*/ 117 w 510"/>
                <a:gd name="T61" fmla="*/ 277 h 290"/>
                <a:gd name="T62" fmla="*/ 183 w 510"/>
                <a:gd name="T63" fmla="*/ 252 h 290"/>
                <a:gd name="T64" fmla="*/ 215 w 510"/>
                <a:gd name="T65" fmla="*/ 270 h 290"/>
                <a:gd name="T66" fmla="*/ 257 w 510"/>
                <a:gd name="T67" fmla="*/ 290 h 290"/>
                <a:gd name="T68" fmla="*/ 257 w 510"/>
                <a:gd name="T69" fmla="*/ 290 h 290"/>
                <a:gd name="T70" fmla="*/ 298 w 510"/>
                <a:gd name="T71" fmla="*/ 270 h 290"/>
                <a:gd name="T72" fmla="*/ 328 w 510"/>
                <a:gd name="T73" fmla="*/ 252 h 290"/>
                <a:gd name="T74" fmla="*/ 394 w 510"/>
                <a:gd name="T75" fmla="*/ 278 h 290"/>
                <a:gd name="T76" fmla="*/ 410 w 510"/>
                <a:gd name="T77" fmla="*/ 274 h 290"/>
                <a:gd name="T78" fmla="*/ 431 w 510"/>
                <a:gd name="T79" fmla="*/ 247 h 290"/>
                <a:gd name="T80" fmla="*/ 442 w 510"/>
                <a:gd name="T81" fmla="*/ 220 h 290"/>
                <a:gd name="T82" fmla="*/ 480 w 510"/>
                <a:gd name="T83" fmla="*/ 207 h 290"/>
                <a:gd name="T84" fmla="*/ 510 w 510"/>
                <a:gd name="T85" fmla="*/ 179 h 290"/>
                <a:gd name="T86" fmla="*/ 510 w 510"/>
                <a:gd name="T87" fmla="*/ 178 h 290"/>
                <a:gd name="T88" fmla="*/ 485 w 510"/>
                <a:gd name="T89" fmla="*/ 151 h 290"/>
                <a:gd name="T90" fmla="*/ 459 w 510"/>
                <a:gd name="T91" fmla="*/ 128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10" h="290">
                  <a:moveTo>
                    <a:pt x="459" y="128"/>
                  </a:moveTo>
                  <a:cubicBezTo>
                    <a:pt x="459" y="127"/>
                    <a:pt x="459" y="126"/>
                    <a:pt x="459" y="125"/>
                  </a:cubicBezTo>
                  <a:cubicBezTo>
                    <a:pt x="459" y="125"/>
                    <a:pt x="459" y="125"/>
                    <a:pt x="459" y="125"/>
                  </a:cubicBezTo>
                  <a:cubicBezTo>
                    <a:pt x="459" y="108"/>
                    <a:pt x="480" y="91"/>
                    <a:pt x="480" y="72"/>
                  </a:cubicBezTo>
                  <a:cubicBezTo>
                    <a:pt x="480" y="72"/>
                    <a:pt x="480" y="72"/>
                    <a:pt x="480" y="72"/>
                  </a:cubicBezTo>
                  <a:cubicBezTo>
                    <a:pt x="481" y="67"/>
                    <a:pt x="479" y="62"/>
                    <a:pt x="475" y="57"/>
                  </a:cubicBezTo>
                  <a:cubicBezTo>
                    <a:pt x="475" y="57"/>
                    <a:pt x="475" y="57"/>
                    <a:pt x="475" y="57"/>
                  </a:cubicBezTo>
                  <a:cubicBezTo>
                    <a:pt x="469" y="50"/>
                    <a:pt x="461" y="48"/>
                    <a:pt x="453" y="48"/>
                  </a:cubicBezTo>
                  <a:cubicBezTo>
                    <a:pt x="453" y="48"/>
                    <a:pt x="453" y="48"/>
                    <a:pt x="453" y="48"/>
                  </a:cubicBezTo>
                  <a:cubicBezTo>
                    <a:pt x="438" y="48"/>
                    <a:pt x="420" y="56"/>
                    <a:pt x="406" y="56"/>
                  </a:cubicBezTo>
                  <a:cubicBezTo>
                    <a:pt x="406" y="56"/>
                    <a:pt x="406" y="56"/>
                    <a:pt x="406" y="56"/>
                  </a:cubicBezTo>
                  <a:cubicBezTo>
                    <a:pt x="401" y="56"/>
                    <a:pt x="397" y="56"/>
                    <a:pt x="393" y="54"/>
                  </a:cubicBezTo>
                  <a:cubicBezTo>
                    <a:pt x="393" y="54"/>
                    <a:pt x="393" y="54"/>
                    <a:pt x="393" y="54"/>
                  </a:cubicBezTo>
                  <a:cubicBezTo>
                    <a:pt x="384" y="49"/>
                    <a:pt x="380" y="37"/>
                    <a:pt x="374" y="25"/>
                  </a:cubicBezTo>
                  <a:cubicBezTo>
                    <a:pt x="374" y="25"/>
                    <a:pt x="374" y="25"/>
                    <a:pt x="374" y="25"/>
                  </a:cubicBezTo>
                  <a:cubicBezTo>
                    <a:pt x="367" y="13"/>
                    <a:pt x="357" y="2"/>
                    <a:pt x="334" y="0"/>
                  </a:cubicBezTo>
                  <a:cubicBezTo>
                    <a:pt x="334" y="0"/>
                    <a:pt x="334" y="0"/>
                    <a:pt x="334" y="0"/>
                  </a:cubicBezTo>
                  <a:cubicBezTo>
                    <a:pt x="333" y="0"/>
                    <a:pt x="332" y="0"/>
                    <a:pt x="331" y="0"/>
                  </a:cubicBezTo>
                  <a:cubicBezTo>
                    <a:pt x="331" y="0"/>
                    <a:pt x="331" y="0"/>
                    <a:pt x="331" y="0"/>
                  </a:cubicBezTo>
                  <a:cubicBezTo>
                    <a:pt x="313" y="0"/>
                    <a:pt x="304" y="12"/>
                    <a:pt x="295" y="22"/>
                  </a:cubicBezTo>
                  <a:cubicBezTo>
                    <a:pt x="295" y="22"/>
                    <a:pt x="295" y="22"/>
                    <a:pt x="295" y="22"/>
                  </a:cubicBezTo>
                  <a:cubicBezTo>
                    <a:pt x="286" y="33"/>
                    <a:pt x="277" y="43"/>
                    <a:pt x="257" y="43"/>
                  </a:cubicBezTo>
                  <a:cubicBezTo>
                    <a:pt x="257" y="43"/>
                    <a:pt x="257" y="43"/>
                    <a:pt x="257" y="43"/>
                  </a:cubicBezTo>
                  <a:cubicBezTo>
                    <a:pt x="237" y="43"/>
                    <a:pt x="229" y="33"/>
                    <a:pt x="220" y="22"/>
                  </a:cubicBezTo>
                  <a:cubicBezTo>
                    <a:pt x="220" y="22"/>
                    <a:pt x="220" y="22"/>
                    <a:pt x="220" y="22"/>
                  </a:cubicBezTo>
                  <a:cubicBezTo>
                    <a:pt x="211" y="12"/>
                    <a:pt x="201" y="0"/>
                    <a:pt x="182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0" y="0"/>
                    <a:pt x="179" y="0"/>
                    <a:pt x="177" y="0"/>
                  </a:cubicBezTo>
                  <a:cubicBezTo>
                    <a:pt x="177" y="0"/>
                    <a:pt x="177" y="0"/>
                    <a:pt x="177" y="0"/>
                  </a:cubicBezTo>
                  <a:cubicBezTo>
                    <a:pt x="158" y="2"/>
                    <a:pt x="149" y="13"/>
                    <a:pt x="143" y="25"/>
                  </a:cubicBezTo>
                  <a:cubicBezTo>
                    <a:pt x="143" y="25"/>
                    <a:pt x="143" y="25"/>
                    <a:pt x="143" y="25"/>
                  </a:cubicBezTo>
                  <a:cubicBezTo>
                    <a:pt x="136" y="36"/>
                    <a:pt x="131" y="48"/>
                    <a:pt x="117" y="54"/>
                  </a:cubicBezTo>
                  <a:cubicBezTo>
                    <a:pt x="117" y="54"/>
                    <a:pt x="117" y="54"/>
                    <a:pt x="117" y="54"/>
                  </a:cubicBezTo>
                  <a:cubicBezTo>
                    <a:pt x="113" y="55"/>
                    <a:pt x="109" y="56"/>
                    <a:pt x="105" y="56"/>
                  </a:cubicBezTo>
                  <a:cubicBezTo>
                    <a:pt x="105" y="56"/>
                    <a:pt x="105" y="56"/>
                    <a:pt x="105" y="56"/>
                  </a:cubicBezTo>
                  <a:cubicBezTo>
                    <a:pt x="90" y="56"/>
                    <a:pt x="74" y="46"/>
                    <a:pt x="5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0" y="46"/>
                    <a:pt x="43" y="49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2" y="62"/>
                    <a:pt x="30" y="68"/>
                    <a:pt x="30" y="73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30" y="83"/>
                    <a:pt x="36" y="93"/>
                    <a:pt x="41" y="101"/>
                  </a:cubicBezTo>
                  <a:cubicBezTo>
                    <a:pt x="41" y="101"/>
                    <a:pt x="41" y="101"/>
                    <a:pt x="41" y="101"/>
                  </a:cubicBezTo>
                  <a:cubicBezTo>
                    <a:pt x="47" y="110"/>
                    <a:pt x="52" y="118"/>
                    <a:pt x="52" y="124"/>
                  </a:cubicBezTo>
                  <a:cubicBezTo>
                    <a:pt x="52" y="124"/>
                    <a:pt x="52" y="124"/>
                    <a:pt x="52" y="124"/>
                  </a:cubicBezTo>
                  <a:cubicBezTo>
                    <a:pt x="52" y="125"/>
                    <a:pt x="52" y="127"/>
                    <a:pt x="51" y="128"/>
                  </a:cubicBezTo>
                  <a:cubicBezTo>
                    <a:pt x="51" y="128"/>
                    <a:pt x="51" y="128"/>
                    <a:pt x="51" y="128"/>
                  </a:cubicBezTo>
                  <a:cubicBezTo>
                    <a:pt x="48" y="136"/>
                    <a:pt x="36" y="142"/>
                    <a:pt x="24" y="149"/>
                  </a:cubicBezTo>
                  <a:cubicBezTo>
                    <a:pt x="24" y="149"/>
                    <a:pt x="24" y="149"/>
                    <a:pt x="24" y="149"/>
                  </a:cubicBezTo>
                  <a:cubicBezTo>
                    <a:pt x="12" y="156"/>
                    <a:pt x="0" y="164"/>
                    <a:pt x="0" y="177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178"/>
                    <a:pt x="0" y="179"/>
                    <a:pt x="0" y="180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2" y="198"/>
                    <a:pt x="16" y="203"/>
                    <a:pt x="30" y="205"/>
                  </a:cubicBezTo>
                  <a:cubicBezTo>
                    <a:pt x="30" y="205"/>
                    <a:pt x="30" y="205"/>
                    <a:pt x="30" y="205"/>
                  </a:cubicBezTo>
                  <a:cubicBezTo>
                    <a:pt x="45" y="208"/>
                    <a:pt x="61" y="209"/>
                    <a:pt x="69" y="218"/>
                  </a:cubicBezTo>
                  <a:cubicBezTo>
                    <a:pt x="69" y="218"/>
                    <a:pt x="69" y="218"/>
                    <a:pt x="69" y="218"/>
                  </a:cubicBezTo>
                  <a:cubicBezTo>
                    <a:pt x="78" y="228"/>
                    <a:pt x="78" y="237"/>
                    <a:pt x="79" y="246"/>
                  </a:cubicBezTo>
                  <a:cubicBezTo>
                    <a:pt x="79" y="246"/>
                    <a:pt x="79" y="246"/>
                    <a:pt x="79" y="246"/>
                  </a:cubicBezTo>
                  <a:cubicBezTo>
                    <a:pt x="81" y="256"/>
                    <a:pt x="84" y="266"/>
                    <a:pt x="100" y="273"/>
                  </a:cubicBezTo>
                  <a:cubicBezTo>
                    <a:pt x="100" y="273"/>
                    <a:pt x="100" y="273"/>
                    <a:pt x="100" y="273"/>
                  </a:cubicBezTo>
                  <a:cubicBezTo>
                    <a:pt x="106" y="276"/>
                    <a:pt x="112" y="277"/>
                    <a:pt x="117" y="277"/>
                  </a:cubicBezTo>
                  <a:cubicBezTo>
                    <a:pt x="117" y="277"/>
                    <a:pt x="117" y="277"/>
                    <a:pt x="117" y="277"/>
                  </a:cubicBezTo>
                  <a:cubicBezTo>
                    <a:pt x="143" y="277"/>
                    <a:pt x="159" y="251"/>
                    <a:pt x="183" y="252"/>
                  </a:cubicBezTo>
                  <a:cubicBezTo>
                    <a:pt x="183" y="252"/>
                    <a:pt x="183" y="252"/>
                    <a:pt x="183" y="252"/>
                  </a:cubicBezTo>
                  <a:cubicBezTo>
                    <a:pt x="196" y="252"/>
                    <a:pt x="205" y="260"/>
                    <a:pt x="215" y="270"/>
                  </a:cubicBezTo>
                  <a:cubicBezTo>
                    <a:pt x="215" y="270"/>
                    <a:pt x="215" y="270"/>
                    <a:pt x="215" y="270"/>
                  </a:cubicBezTo>
                  <a:cubicBezTo>
                    <a:pt x="225" y="280"/>
                    <a:pt x="236" y="290"/>
                    <a:pt x="257" y="290"/>
                  </a:cubicBezTo>
                  <a:cubicBezTo>
                    <a:pt x="257" y="290"/>
                    <a:pt x="257" y="290"/>
                    <a:pt x="257" y="290"/>
                  </a:cubicBezTo>
                  <a:cubicBezTo>
                    <a:pt x="257" y="290"/>
                    <a:pt x="257" y="290"/>
                    <a:pt x="257" y="290"/>
                  </a:cubicBezTo>
                  <a:cubicBezTo>
                    <a:pt x="257" y="290"/>
                    <a:pt x="257" y="290"/>
                    <a:pt x="257" y="290"/>
                  </a:cubicBezTo>
                  <a:cubicBezTo>
                    <a:pt x="277" y="290"/>
                    <a:pt x="289" y="280"/>
                    <a:pt x="298" y="270"/>
                  </a:cubicBezTo>
                  <a:cubicBezTo>
                    <a:pt x="298" y="270"/>
                    <a:pt x="298" y="270"/>
                    <a:pt x="298" y="270"/>
                  </a:cubicBezTo>
                  <a:cubicBezTo>
                    <a:pt x="308" y="260"/>
                    <a:pt x="316" y="252"/>
                    <a:pt x="328" y="252"/>
                  </a:cubicBezTo>
                  <a:cubicBezTo>
                    <a:pt x="328" y="252"/>
                    <a:pt x="328" y="252"/>
                    <a:pt x="328" y="252"/>
                  </a:cubicBezTo>
                  <a:cubicBezTo>
                    <a:pt x="354" y="251"/>
                    <a:pt x="370" y="277"/>
                    <a:pt x="394" y="278"/>
                  </a:cubicBezTo>
                  <a:cubicBezTo>
                    <a:pt x="394" y="278"/>
                    <a:pt x="394" y="278"/>
                    <a:pt x="394" y="278"/>
                  </a:cubicBezTo>
                  <a:cubicBezTo>
                    <a:pt x="399" y="278"/>
                    <a:pt x="405" y="276"/>
                    <a:pt x="410" y="274"/>
                  </a:cubicBezTo>
                  <a:cubicBezTo>
                    <a:pt x="410" y="274"/>
                    <a:pt x="410" y="274"/>
                    <a:pt x="410" y="274"/>
                  </a:cubicBezTo>
                  <a:cubicBezTo>
                    <a:pt x="425" y="267"/>
                    <a:pt x="429" y="257"/>
                    <a:pt x="431" y="247"/>
                  </a:cubicBezTo>
                  <a:cubicBezTo>
                    <a:pt x="431" y="247"/>
                    <a:pt x="431" y="247"/>
                    <a:pt x="431" y="247"/>
                  </a:cubicBezTo>
                  <a:cubicBezTo>
                    <a:pt x="434" y="237"/>
                    <a:pt x="434" y="228"/>
                    <a:pt x="442" y="220"/>
                  </a:cubicBezTo>
                  <a:cubicBezTo>
                    <a:pt x="442" y="220"/>
                    <a:pt x="442" y="220"/>
                    <a:pt x="442" y="220"/>
                  </a:cubicBezTo>
                  <a:cubicBezTo>
                    <a:pt x="449" y="212"/>
                    <a:pt x="465" y="211"/>
                    <a:pt x="480" y="207"/>
                  </a:cubicBezTo>
                  <a:cubicBezTo>
                    <a:pt x="480" y="207"/>
                    <a:pt x="480" y="207"/>
                    <a:pt x="480" y="207"/>
                  </a:cubicBezTo>
                  <a:cubicBezTo>
                    <a:pt x="495" y="204"/>
                    <a:pt x="509" y="198"/>
                    <a:pt x="510" y="179"/>
                  </a:cubicBezTo>
                  <a:cubicBezTo>
                    <a:pt x="510" y="179"/>
                    <a:pt x="510" y="179"/>
                    <a:pt x="510" y="179"/>
                  </a:cubicBezTo>
                  <a:cubicBezTo>
                    <a:pt x="510" y="179"/>
                    <a:pt x="510" y="178"/>
                    <a:pt x="510" y="178"/>
                  </a:cubicBezTo>
                  <a:cubicBezTo>
                    <a:pt x="510" y="178"/>
                    <a:pt x="510" y="178"/>
                    <a:pt x="510" y="178"/>
                  </a:cubicBezTo>
                  <a:cubicBezTo>
                    <a:pt x="510" y="164"/>
                    <a:pt x="497" y="157"/>
                    <a:pt x="485" y="151"/>
                  </a:cubicBezTo>
                  <a:cubicBezTo>
                    <a:pt x="485" y="151"/>
                    <a:pt x="485" y="151"/>
                    <a:pt x="485" y="151"/>
                  </a:cubicBezTo>
                  <a:cubicBezTo>
                    <a:pt x="473" y="145"/>
                    <a:pt x="461" y="139"/>
                    <a:pt x="459" y="128"/>
                  </a:cubicBezTo>
                  <a:close/>
                </a:path>
              </a:pathLst>
            </a:custGeom>
            <a:solidFill>
              <a:srgbClr val="5C5C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ja-JP" altLang="en-US"/>
            </a:p>
          </p:txBody>
        </p:sp>
        <p:sp>
          <p:nvSpPr>
            <p:cNvPr id="54" name="Freeform 48">
              <a:extLst>
                <a:ext uri="{FF2B5EF4-FFF2-40B4-BE49-F238E27FC236}">
                  <a16:creationId xmlns:a16="http://schemas.microsoft.com/office/drawing/2014/main" id="{52D1749F-4A7A-4E6D-9AC1-96B7EF41ED08}"/>
                </a:ext>
              </a:extLst>
            </p:cNvPr>
            <p:cNvSpPr>
              <a:spLocks noChangeAspect="1"/>
            </p:cNvSpPr>
            <p:nvPr/>
          </p:nvSpPr>
          <p:spPr bwMode="gray">
            <a:xfrm>
              <a:off x="4671" y="1401"/>
              <a:ext cx="1188" cy="666"/>
            </a:xfrm>
            <a:custGeom>
              <a:avLst/>
              <a:gdLst>
                <a:gd name="T0" fmla="*/ 479 w 503"/>
                <a:gd name="T1" fmla="*/ 151 h 282"/>
                <a:gd name="T2" fmla="*/ 502 w 503"/>
                <a:gd name="T3" fmla="*/ 174 h 282"/>
                <a:gd name="T4" fmla="*/ 502 w 503"/>
                <a:gd name="T5" fmla="*/ 175 h 282"/>
                <a:gd name="T6" fmla="*/ 475 w 503"/>
                <a:gd name="T7" fmla="*/ 199 h 282"/>
                <a:gd name="T8" fmla="*/ 435 w 503"/>
                <a:gd name="T9" fmla="*/ 213 h 282"/>
                <a:gd name="T10" fmla="*/ 423 w 503"/>
                <a:gd name="T11" fmla="*/ 242 h 282"/>
                <a:gd name="T12" fmla="*/ 405 w 503"/>
                <a:gd name="T13" fmla="*/ 266 h 282"/>
                <a:gd name="T14" fmla="*/ 390 w 503"/>
                <a:gd name="T15" fmla="*/ 270 h 282"/>
                <a:gd name="T16" fmla="*/ 324 w 503"/>
                <a:gd name="T17" fmla="*/ 244 h 282"/>
                <a:gd name="T18" fmla="*/ 291 w 503"/>
                <a:gd name="T19" fmla="*/ 263 h 282"/>
                <a:gd name="T20" fmla="*/ 253 w 503"/>
                <a:gd name="T21" fmla="*/ 282 h 282"/>
                <a:gd name="T22" fmla="*/ 213 w 503"/>
                <a:gd name="T23" fmla="*/ 263 h 282"/>
                <a:gd name="T24" fmla="*/ 179 w 503"/>
                <a:gd name="T25" fmla="*/ 244 h 282"/>
                <a:gd name="T26" fmla="*/ 113 w 503"/>
                <a:gd name="T27" fmla="*/ 269 h 282"/>
                <a:gd name="T28" fmla="*/ 97 w 503"/>
                <a:gd name="T29" fmla="*/ 265 h 282"/>
                <a:gd name="T30" fmla="*/ 79 w 503"/>
                <a:gd name="T31" fmla="*/ 242 h 282"/>
                <a:gd name="T32" fmla="*/ 68 w 503"/>
                <a:gd name="T33" fmla="*/ 211 h 282"/>
                <a:gd name="T34" fmla="*/ 27 w 503"/>
                <a:gd name="T35" fmla="*/ 197 h 282"/>
                <a:gd name="T36" fmla="*/ 0 w 503"/>
                <a:gd name="T37" fmla="*/ 175 h 282"/>
                <a:gd name="T38" fmla="*/ 0 w 503"/>
                <a:gd name="T39" fmla="*/ 173 h 282"/>
                <a:gd name="T40" fmla="*/ 22 w 503"/>
                <a:gd name="T41" fmla="*/ 149 h 282"/>
                <a:gd name="T42" fmla="*/ 51 w 503"/>
                <a:gd name="T43" fmla="*/ 125 h 282"/>
                <a:gd name="T44" fmla="*/ 52 w 503"/>
                <a:gd name="T45" fmla="*/ 120 h 282"/>
                <a:gd name="T46" fmla="*/ 41 w 503"/>
                <a:gd name="T47" fmla="*/ 95 h 282"/>
                <a:gd name="T48" fmla="*/ 30 w 503"/>
                <a:gd name="T49" fmla="*/ 69 h 282"/>
                <a:gd name="T50" fmla="*/ 35 w 503"/>
                <a:gd name="T51" fmla="*/ 56 h 282"/>
                <a:gd name="T52" fmla="*/ 54 w 503"/>
                <a:gd name="T53" fmla="*/ 46 h 282"/>
                <a:gd name="T54" fmla="*/ 101 w 503"/>
                <a:gd name="T55" fmla="*/ 56 h 282"/>
                <a:gd name="T56" fmla="*/ 115 w 503"/>
                <a:gd name="T57" fmla="*/ 53 h 282"/>
                <a:gd name="T58" fmla="*/ 142 w 503"/>
                <a:gd name="T59" fmla="*/ 23 h 282"/>
                <a:gd name="T60" fmla="*/ 173 w 503"/>
                <a:gd name="T61" fmla="*/ 0 h 282"/>
                <a:gd name="T62" fmla="*/ 178 w 503"/>
                <a:gd name="T63" fmla="*/ 0 h 282"/>
                <a:gd name="T64" fmla="*/ 213 w 503"/>
                <a:gd name="T65" fmla="*/ 21 h 282"/>
                <a:gd name="T66" fmla="*/ 253 w 503"/>
                <a:gd name="T67" fmla="*/ 43 h 282"/>
                <a:gd name="T68" fmla="*/ 294 w 503"/>
                <a:gd name="T69" fmla="*/ 21 h 282"/>
                <a:gd name="T70" fmla="*/ 327 w 503"/>
                <a:gd name="T71" fmla="*/ 0 h 282"/>
                <a:gd name="T72" fmla="*/ 330 w 503"/>
                <a:gd name="T73" fmla="*/ 0 h 282"/>
                <a:gd name="T74" fmla="*/ 366 w 503"/>
                <a:gd name="T75" fmla="*/ 23 h 282"/>
                <a:gd name="T76" fmla="*/ 388 w 503"/>
                <a:gd name="T77" fmla="*/ 53 h 282"/>
                <a:gd name="T78" fmla="*/ 402 w 503"/>
                <a:gd name="T79" fmla="*/ 56 h 282"/>
                <a:gd name="T80" fmla="*/ 449 w 503"/>
                <a:gd name="T81" fmla="*/ 48 h 282"/>
                <a:gd name="T82" fmla="*/ 468 w 503"/>
                <a:gd name="T83" fmla="*/ 56 h 282"/>
                <a:gd name="T84" fmla="*/ 472 w 503"/>
                <a:gd name="T85" fmla="*/ 68 h 282"/>
                <a:gd name="T86" fmla="*/ 451 w 503"/>
                <a:gd name="T87" fmla="*/ 121 h 282"/>
                <a:gd name="T88" fmla="*/ 451 w 503"/>
                <a:gd name="T89" fmla="*/ 125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03" h="282">
                  <a:moveTo>
                    <a:pt x="451" y="125"/>
                  </a:moveTo>
                  <a:cubicBezTo>
                    <a:pt x="454" y="138"/>
                    <a:pt x="467" y="145"/>
                    <a:pt x="479" y="151"/>
                  </a:cubicBezTo>
                  <a:cubicBezTo>
                    <a:pt x="479" y="151"/>
                    <a:pt x="479" y="151"/>
                    <a:pt x="479" y="151"/>
                  </a:cubicBezTo>
                  <a:cubicBezTo>
                    <a:pt x="492" y="157"/>
                    <a:pt x="503" y="163"/>
                    <a:pt x="502" y="174"/>
                  </a:cubicBezTo>
                  <a:cubicBezTo>
                    <a:pt x="502" y="174"/>
                    <a:pt x="502" y="174"/>
                    <a:pt x="502" y="174"/>
                  </a:cubicBezTo>
                  <a:cubicBezTo>
                    <a:pt x="502" y="174"/>
                    <a:pt x="502" y="175"/>
                    <a:pt x="502" y="175"/>
                  </a:cubicBezTo>
                  <a:cubicBezTo>
                    <a:pt x="502" y="175"/>
                    <a:pt x="502" y="175"/>
                    <a:pt x="502" y="175"/>
                  </a:cubicBezTo>
                  <a:cubicBezTo>
                    <a:pt x="501" y="191"/>
                    <a:pt x="490" y="196"/>
                    <a:pt x="475" y="199"/>
                  </a:cubicBezTo>
                  <a:cubicBezTo>
                    <a:pt x="475" y="199"/>
                    <a:pt x="475" y="199"/>
                    <a:pt x="475" y="199"/>
                  </a:cubicBezTo>
                  <a:cubicBezTo>
                    <a:pt x="461" y="203"/>
                    <a:pt x="444" y="204"/>
                    <a:pt x="435" y="213"/>
                  </a:cubicBezTo>
                  <a:cubicBezTo>
                    <a:pt x="435" y="213"/>
                    <a:pt x="435" y="213"/>
                    <a:pt x="435" y="213"/>
                  </a:cubicBezTo>
                  <a:cubicBezTo>
                    <a:pt x="427" y="222"/>
                    <a:pt x="426" y="233"/>
                    <a:pt x="423" y="242"/>
                  </a:cubicBezTo>
                  <a:cubicBezTo>
                    <a:pt x="423" y="242"/>
                    <a:pt x="423" y="242"/>
                    <a:pt x="423" y="242"/>
                  </a:cubicBezTo>
                  <a:cubicBezTo>
                    <a:pt x="421" y="251"/>
                    <a:pt x="418" y="259"/>
                    <a:pt x="405" y="266"/>
                  </a:cubicBezTo>
                  <a:cubicBezTo>
                    <a:pt x="405" y="266"/>
                    <a:pt x="405" y="266"/>
                    <a:pt x="405" y="266"/>
                  </a:cubicBezTo>
                  <a:cubicBezTo>
                    <a:pt x="399" y="269"/>
                    <a:pt x="395" y="270"/>
                    <a:pt x="390" y="270"/>
                  </a:cubicBezTo>
                  <a:cubicBezTo>
                    <a:pt x="390" y="270"/>
                    <a:pt x="390" y="270"/>
                    <a:pt x="390" y="270"/>
                  </a:cubicBezTo>
                  <a:cubicBezTo>
                    <a:pt x="369" y="270"/>
                    <a:pt x="352" y="244"/>
                    <a:pt x="324" y="244"/>
                  </a:cubicBezTo>
                  <a:cubicBezTo>
                    <a:pt x="324" y="244"/>
                    <a:pt x="324" y="244"/>
                    <a:pt x="324" y="244"/>
                  </a:cubicBezTo>
                  <a:cubicBezTo>
                    <a:pt x="309" y="244"/>
                    <a:pt x="301" y="254"/>
                    <a:pt x="291" y="263"/>
                  </a:cubicBezTo>
                  <a:cubicBezTo>
                    <a:pt x="291" y="263"/>
                    <a:pt x="291" y="263"/>
                    <a:pt x="291" y="263"/>
                  </a:cubicBezTo>
                  <a:cubicBezTo>
                    <a:pt x="282" y="273"/>
                    <a:pt x="271" y="282"/>
                    <a:pt x="253" y="282"/>
                  </a:cubicBezTo>
                  <a:cubicBezTo>
                    <a:pt x="253" y="282"/>
                    <a:pt x="253" y="282"/>
                    <a:pt x="253" y="282"/>
                  </a:cubicBezTo>
                  <a:cubicBezTo>
                    <a:pt x="234" y="282"/>
                    <a:pt x="223" y="273"/>
                    <a:pt x="213" y="263"/>
                  </a:cubicBezTo>
                  <a:cubicBezTo>
                    <a:pt x="213" y="263"/>
                    <a:pt x="213" y="263"/>
                    <a:pt x="213" y="263"/>
                  </a:cubicBezTo>
                  <a:cubicBezTo>
                    <a:pt x="204" y="254"/>
                    <a:pt x="194" y="244"/>
                    <a:pt x="179" y="244"/>
                  </a:cubicBezTo>
                  <a:cubicBezTo>
                    <a:pt x="179" y="244"/>
                    <a:pt x="179" y="244"/>
                    <a:pt x="179" y="244"/>
                  </a:cubicBezTo>
                  <a:cubicBezTo>
                    <a:pt x="152" y="244"/>
                    <a:pt x="136" y="270"/>
                    <a:pt x="113" y="269"/>
                  </a:cubicBezTo>
                  <a:cubicBezTo>
                    <a:pt x="113" y="269"/>
                    <a:pt x="113" y="269"/>
                    <a:pt x="113" y="269"/>
                  </a:cubicBezTo>
                  <a:cubicBezTo>
                    <a:pt x="108" y="269"/>
                    <a:pt x="103" y="268"/>
                    <a:pt x="97" y="265"/>
                  </a:cubicBezTo>
                  <a:cubicBezTo>
                    <a:pt x="97" y="265"/>
                    <a:pt x="97" y="265"/>
                    <a:pt x="97" y="265"/>
                  </a:cubicBezTo>
                  <a:cubicBezTo>
                    <a:pt x="83" y="258"/>
                    <a:pt x="81" y="251"/>
                    <a:pt x="79" y="242"/>
                  </a:cubicBezTo>
                  <a:cubicBezTo>
                    <a:pt x="79" y="242"/>
                    <a:pt x="79" y="242"/>
                    <a:pt x="79" y="242"/>
                  </a:cubicBezTo>
                  <a:cubicBezTo>
                    <a:pt x="78" y="233"/>
                    <a:pt x="78" y="222"/>
                    <a:pt x="68" y="211"/>
                  </a:cubicBezTo>
                  <a:cubicBezTo>
                    <a:pt x="68" y="211"/>
                    <a:pt x="68" y="211"/>
                    <a:pt x="68" y="211"/>
                  </a:cubicBezTo>
                  <a:cubicBezTo>
                    <a:pt x="58" y="201"/>
                    <a:pt x="41" y="200"/>
                    <a:pt x="27" y="197"/>
                  </a:cubicBezTo>
                  <a:cubicBezTo>
                    <a:pt x="27" y="197"/>
                    <a:pt x="27" y="197"/>
                    <a:pt x="27" y="197"/>
                  </a:cubicBezTo>
                  <a:cubicBezTo>
                    <a:pt x="13" y="195"/>
                    <a:pt x="2" y="191"/>
                    <a:pt x="0" y="17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75"/>
                    <a:pt x="0" y="174"/>
                    <a:pt x="0" y="173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0" y="162"/>
                    <a:pt x="10" y="155"/>
                    <a:pt x="22" y="149"/>
                  </a:cubicBezTo>
                  <a:cubicBezTo>
                    <a:pt x="22" y="149"/>
                    <a:pt x="22" y="149"/>
                    <a:pt x="22" y="149"/>
                  </a:cubicBezTo>
                  <a:cubicBezTo>
                    <a:pt x="34" y="142"/>
                    <a:pt x="47" y="136"/>
                    <a:pt x="51" y="125"/>
                  </a:cubicBezTo>
                  <a:cubicBezTo>
                    <a:pt x="51" y="125"/>
                    <a:pt x="51" y="125"/>
                    <a:pt x="51" y="125"/>
                  </a:cubicBezTo>
                  <a:cubicBezTo>
                    <a:pt x="52" y="124"/>
                    <a:pt x="52" y="122"/>
                    <a:pt x="52" y="120"/>
                  </a:cubicBezTo>
                  <a:cubicBezTo>
                    <a:pt x="52" y="120"/>
                    <a:pt x="52" y="120"/>
                    <a:pt x="52" y="120"/>
                  </a:cubicBezTo>
                  <a:cubicBezTo>
                    <a:pt x="52" y="111"/>
                    <a:pt x="46" y="103"/>
                    <a:pt x="41" y="95"/>
                  </a:cubicBezTo>
                  <a:cubicBezTo>
                    <a:pt x="41" y="95"/>
                    <a:pt x="41" y="95"/>
                    <a:pt x="41" y="95"/>
                  </a:cubicBezTo>
                  <a:cubicBezTo>
                    <a:pt x="35" y="86"/>
                    <a:pt x="30" y="78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5"/>
                    <a:pt x="31" y="60"/>
                    <a:pt x="35" y="56"/>
                  </a:cubicBezTo>
                  <a:cubicBezTo>
                    <a:pt x="35" y="56"/>
                    <a:pt x="35" y="56"/>
                    <a:pt x="35" y="56"/>
                  </a:cubicBezTo>
                  <a:cubicBezTo>
                    <a:pt x="41" y="48"/>
                    <a:pt x="47" y="46"/>
                    <a:pt x="54" y="46"/>
                  </a:cubicBezTo>
                  <a:cubicBezTo>
                    <a:pt x="54" y="46"/>
                    <a:pt x="54" y="46"/>
                    <a:pt x="54" y="46"/>
                  </a:cubicBezTo>
                  <a:cubicBezTo>
                    <a:pt x="68" y="46"/>
                    <a:pt x="84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ubicBezTo>
                    <a:pt x="106" y="56"/>
                    <a:pt x="110" y="55"/>
                    <a:pt x="115" y="53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130" y="47"/>
                    <a:pt x="136" y="34"/>
                    <a:pt x="142" y="23"/>
                  </a:cubicBezTo>
                  <a:cubicBezTo>
                    <a:pt x="142" y="23"/>
                    <a:pt x="142" y="23"/>
                    <a:pt x="142" y="23"/>
                  </a:cubicBezTo>
                  <a:cubicBezTo>
                    <a:pt x="149" y="11"/>
                    <a:pt x="156" y="2"/>
                    <a:pt x="173" y="0"/>
                  </a:cubicBezTo>
                  <a:cubicBezTo>
                    <a:pt x="173" y="0"/>
                    <a:pt x="173" y="0"/>
                    <a:pt x="173" y="0"/>
                  </a:cubicBezTo>
                  <a:cubicBezTo>
                    <a:pt x="175" y="0"/>
                    <a:pt x="176" y="0"/>
                    <a:pt x="178" y="0"/>
                  </a:cubicBezTo>
                  <a:cubicBezTo>
                    <a:pt x="178" y="0"/>
                    <a:pt x="178" y="0"/>
                    <a:pt x="178" y="0"/>
                  </a:cubicBezTo>
                  <a:cubicBezTo>
                    <a:pt x="196" y="0"/>
                    <a:pt x="204" y="10"/>
                    <a:pt x="213" y="21"/>
                  </a:cubicBezTo>
                  <a:cubicBezTo>
                    <a:pt x="213" y="21"/>
                    <a:pt x="213" y="21"/>
                    <a:pt x="213" y="21"/>
                  </a:cubicBezTo>
                  <a:cubicBezTo>
                    <a:pt x="221" y="32"/>
                    <a:pt x="232" y="43"/>
                    <a:pt x="253" y="43"/>
                  </a:cubicBezTo>
                  <a:cubicBezTo>
                    <a:pt x="253" y="43"/>
                    <a:pt x="253" y="43"/>
                    <a:pt x="253" y="43"/>
                  </a:cubicBezTo>
                  <a:cubicBezTo>
                    <a:pt x="275" y="43"/>
                    <a:pt x="285" y="32"/>
                    <a:pt x="294" y="21"/>
                  </a:cubicBezTo>
                  <a:cubicBezTo>
                    <a:pt x="294" y="21"/>
                    <a:pt x="294" y="21"/>
                    <a:pt x="294" y="21"/>
                  </a:cubicBezTo>
                  <a:cubicBezTo>
                    <a:pt x="304" y="10"/>
                    <a:pt x="311" y="0"/>
                    <a:pt x="327" y="0"/>
                  </a:cubicBezTo>
                  <a:cubicBezTo>
                    <a:pt x="327" y="0"/>
                    <a:pt x="327" y="0"/>
                    <a:pt x="327" y="0"/>
                  </a:cubicBezTo>
                  <a:cubicBezTo>
                    <a:pt x="328" y="0"/>
                    <a:pt x="329" y="0"/>
                    <a:pt x="330" y="0"/>
                  </a:cubicBezTo>
                  <a:cubicBezTo>
                    <a:pt x="330" y="0"/>
                    <a:pt x="330" y="0"/>
                    <a:pt x="330" y="0"/>
                  </a:cubicBezTo>
                  <a:cubicBezTo>
                    <a:pt x="351" y="2"/>
                    <a:pt x="360" y="12"/>
                    <a:pt x="366" y="23"/>
                  </a:cubicBezTo>
                  <a:cubicBezTo>
                    <a:pt x="366" y="23"/>
                    <a:pt x="366" y="23"/>
                    <a:pt x="366" y="23"/>
                  </a:cubicBezTo>
                  <a:cubicBezTo>
                    <a:pt x="373" y="34"/>
                    <a:pt x="376" y="48"/>
                    <a:pt x="388" y="53"/>
                  </a:cubicBezTo>
                  <a:cubicBezTo>
                    <a:pt x="388" y="53"/>
                    <a:pt x="388" y="53"/>
                    <a:pt x="388" y="53"/>
                  </a:cubicBezTo>
                  <a:cubicBezTo>
                    <a:pt x="392" y="55"/>
                    <a:pt x="397" y="56"/>
                    <a:pt x="402" y="56"/>
                  </a:cubicBezTo>
                  <a:cubicBezTo>
                    <a:pt x="402" y="56"/>
                    <a:pt x="402" y="56"/>
                    <a:pt x="402" y="56"/>
                  </a:cubicBezTo>
                  <a:cubicBezTo>
                    <a:pt x="418" y="56"/>
                    <a:pt x="435" y="48"/>
                    <a:pt x="449" y="48"/>
                  </a:cubicBezTo>
                  <a:cubicBezTo>
                    <a:pt x="449" y="48"/>
                    <a:pt x="449" y="48"/>
                    <a:pt x="449" y="48"/>
                  </a:cubicBezTo>
                  <a:cubicBezTo>
                    <a:pt x="456" y="48"/>
                    <a:pt x="462" y="50"/>
                    <a:pt x="468" y="56"/>
                  </a:cubicBezTo>
                  <a:cubicBezTo>
                    <a:pt x="468" y="56"/>
                    <a:pt x="468" y="56"/>
                    <a:pt x="468" y="56"/>
                  </a:cubicBezTo>
                  <a:cubicBezTo>
                    <a:pt x="471" y="60"/>
                    <a:pt x="472" y="64"/>
                    <a:pt x="472" y="68"/>
                  </a:cubicBezTo>
                  <a:cubicBezTo>
                    <a:pt x="472" y="68"/>
                    <a:pt x="472" y="68"/>
                    <a:pt x="472" y="68"/>
                  </a:cubicBezTo>
                  <a:cubicBezTo>
                    <a:pt x="473" y="84"/>
                    <a:pt x="452" y="102"/>
                    <a:pt x="451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51" y="123"/>
                    <a:pt x="451" y="124"/>
                    <a:pt x="451" y="1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55" name="Group 75">
            <a:extLst>
              <a:ext uri="{FF2B5EF4-FFF2-40B4-BE49-F238E27FC236}">
                <a16:creationId xmlns:a16="http://schemas.microsoft.com/office/drawing/2014/main" id="{64D7001A-8E31-4ACC-89B5-4D49E7E9AAD0}"/>
              </a:ext>
            </a:extLst>
          </p:cNvPr>
          <p:cNvGrpSpPr>
            <a:grpSpLocks/>
          </p:cNvGrpSpPr>
          <p:nvPr/>
        </p:nvGrpSpPr>
        <p:grpSpPr bwMode="auto">
          <a:xfrm>
            <a:off x="5795429" y="5213785"/>
            <a:ext cx="120590" cy="109440"/>
            <a:chOff x="5627" y="1871"/>
            <a:chExt cx="66" cy="62"/>
          </a:xfrm>
        </p:grpSpPr>
        <p:sp>
          <p:nvSpPr>
            <p:cNvPr id="56" name="Freeform 76">
              <a:extLst>
                <a:ext uri="{FF2B5EF4-FFF2-40B4-BE49-F238E27FC236}">
                  <a16:creationId xmlns:a16="http://schemas.microsoft.com/office/drawing/2014/main" id="{6672213A-85E2-48D6-BEAF-9BD13ECAB37A}"/>
                </a:ext>
              </a:extLst>
            </p:cNvPr>
            <p:cNvSpPr>
              <a:spLocks noChangeAspect="1"/>
            </p:cNvSpPr>
            <p:nvPr/>
          </p:nvSpPr>
          <p:spPr bwMode="gray">
            <a:xfrm>
              <a:off x="5627" y="1871"/>
              <a:ext cx="66" cy="62"/>
            </a:xfrm>
            <a:custGeom>
              <a:avLst/>
              <a:gdLst>
                <a:gd name="T0" fmla="*/ 0 w 28"/>
                <a:gd name="T1" fmla="*/ 13 h 26"/>
                <a:gd name="T2" fmla="*/ 14 w 28"/>
                <a:gd name="T3" fmla="*/ 0 h 26"/>
                <a:gd name="T4" fmla="*/ 14 w 28"/>
                <a:gd name="T5" fmla="*/ 0 h 26"/>
                <a:gd name="T6" fmla="*/ 28 w 28"/>
                <a:gd name="T7" fmla="*/ 13 h 26"/>
                <a:gd name="T8" fmla="*/ 28 w 28"/>
                <a:gd name="T9" fmla="*/ 13 h 26"/>
                <a:gd name="T10" fmla="*/ 14 w 28"/>
                <a:gd name="T11" fmla="*/ 26 h 26"/>
                <a:gd name="T12" fmla="*/ 14 w 28"/>
                <a:gd name="T13" fmla="*/ 26 h 26"/>
                <a:gd name="T14" fmla="*/ 0 w 28"/>
                <a:gd name="T15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26">
                  <a:moveTo>
                    <a:pt x="0" y="13"/>
                  </a:moveTo>
                  <a:cubicBezTo>
                    <a:pt x="0" y="6"/>
                    <a:pt x="7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22" y="0"/>
                    <a:pt x="28" y="6"/>
                    <a:pt x="28" y="13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8" y="20"/>
                    <a:pt x="22" y="26"/>
                    <a:pt x="14" y="26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7" y="26"/>
                    <a:pt x="0" y="20"/>
                    <a:pt x="0" y="13"/>
                  </a:cubicBezTo>
                  <a:close/>
                </a:path>
              </a:pathLst>
            </a:custGeom>
            <a:solidFill>
              <a:srgbClr val="5C5C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ja-JP" altLang="en-US"/>
            </a:p>
          </p:txBody>
        </p:sp>
        <p:sp>
          <p:nvSpPr>
            <p:cNvPr id="57" name="Freeform 77">
              <a:extLst>
                <a:ext uri="{FF2B5EF4-FFF2-40B4-BE49-F238E27FC236}">
                  <a16:creationId xmlns:a16="http://schemas.microsoft.com/office/drawing/2014/main" id="{096AA830-E9B7-48F2-98FB-9DD465A46A29}"/>
                </a:ext>
              </a:extLst>
            </p:cNvPr>
            <p:cNvSpPr>
              <a:spLocks noChangeAspect="1"/>
            </p:cNvSpPr>
            <p:nvPr/>
          </p:nvSpPr>
          <p:spPr bwMode="gray">
            <a:xfrm>
              <a:off x="5636" y="1881"/>
              <a:ext cx="48" cy="42"/>
            </a:xfrm>
            <a:custGeom>
              <a:avLst/>
              <a:gdLst>
                <a:gd name="T0" fmla="*/ 0 w 20"/>
                <a:gd name="T1" fmla="*/ 9 h 18"/>
                <a:gd name="T2" fmla="*/ 10 w 20"/>
                <a:gd name="T3" fmla="*/ 18 h 18"/>
                <a:gd name="T4" fmla="*/ 10 w 20"/>
                <a:gd name="T5" fmla="*/ 18 h 18"/>
                <a:gd name="T6" fmla="*/ 20 w 20"/>
                <a:gd name="T7" fmla="*/ 9 h 18"/>
                <a:gd name="T8" fmla="*/ 20 w 20"/>
                <a:gd name="T9" fmla="*/ 9 h 18"/>
                <a:gd name="T10" fmla="*/ 10 w 20"/>
                <a:gd name="T11" fmla="*/ 0 h 18"/>
                <a:gd name="T12" fmla="*/ 10 w 20"/>
                <a:gd name="T13" fmla="*/ 0 h 18"/>
                <a:gd name="T14" fmla="*/ 0 w 20"/>
                <a:gd name="T15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" h="18">
                  <a:moveTo>
                    <a:pt x="0" y="9"/>
                  </a:moveTo>
                  <a:cubicBezTo>
                    <a:pt x="0" y="13"/>
                    <a:pt x="5" y="18"/>
                    <a:pt x="10" y="18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6" y="18"/>
                    <a:pt x="20" y="13"/>
                    <a:pt x="20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4"/>
                    <a:pt x="16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58" name="Group 78">
            <a:extLst>
              <a:ext uri="{FF2B5EF4-FFF2-40B4-BE49-F238E27FC236}">
                <a16:creationId xmlns:a16="http://schemas.microsoft.com/office/drawing/2014/main" id="{36C1A6BA-9C46-4C6A-A4EB-26123CF57175}"/>
              </a:ext>
            </a:extLst>
          </p:cNvPr>
          <p:cNvGrpSpPr>
            <a:grpSpLocks/>
          </p:cNvGrpSpPr>
          <p:nvPr/>
        </p:nvGrpSpPr>
        <p:grpSpPr bwMode="auto">
          <a:xfrm>
            <a:off x="5375694" y="4955865"/>
            <a:ext cx="200032" cy="203200"/>
            <a:chOff x="5602" y="663"/>
            <a:chExt cx="116" cy="104"/>
          </a:xfrm>
        </p:grpSpPr>
        <p:sp>
          <p:nvSpPr>
            <p:cNvPr id="59" name="Oval 79">
              <a:extLst>
                <a:ext uri="{FF2B5EF4-FFF2-40B4-BE49-F238E27FC236}">
                  <a16:creationId xmlns:a16="http://schemas.microsoft.com/office/drawing/2014/main" id="{2738B488-084B-47A2-802C-380BDFC35C01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5602" y="663"/>
              <a:ext cx="116" cy="104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ja-JP" altLang="en-US"/>
            </a:p>
          </p:txBody>
        </p:sp>
        <p:sp>
          <p:nvSpPr>
            <p:cNvPr id="60" name="Oval 80">
              <a:extLst>
                <a:ext uri="{FF2B5EF4-FFF2-40B4-BE49-F238E27FC236}">
                  <a16:creationId xmlns:a16="http://schemas.microsoft.com/office/drawing/2014/main" id="{A4A8D447-316B-430F-AC65-FB7F268E6060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5612" y="672"/>
              <a:ext cx="97" cy="8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61" name="Group 81">
            <a:extLst>
              <a:ext uri="{FF2B5EF4-FFF2-40B4-BE49-F238E27FC236}">
                <a16:creationId xmlns:a16="http://schemas.microsoft.com/office/drawing/2014/main" id="{F2814142-CF17-459E-B296-78339E98180D}"/>
              </a:ext>
            </a:extLst>
          </p:cNvPr>
          <p:cNvGrpSpPr>
            <a:grpSpLocks/>
          </p:cNvGrpSpPr>
          <p:nvPr/>
        </p:nvGrpSpPr>
        <p:grpSpPr bwMode="auto">
          <a:xfrm>
            <a:off x="5600326" y="5111697"/>
            <a:ext cx="172932" cy="142744"/>
            <a:chOff x="5621" y="1253"/>
            <a:chExt cx="78" cy="71"/>
          </a:xfrm>
        </p:grpSpPr>
        <p:sp>
          <p:nvSpPr>
            <p:cNvPr id="62" name="Oval 82">
              <a:extLst>
                <a:ext uri="{FF2B5EF4-FFF2-40B4-BE49-F238E27FC236}">
                  <a16:creationId xmlns:a16="http://schemas.microsoft.com/office/drawing/2014/main" id="{A2634CA4-F593-4363-AEF8-5AE0A3018D46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5621" y="1253"/>
              <a:ext cx="78" cy="71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ja-JP" altLang="en-US"/>
            </a:p>
          </p:txBody>
        </p:sp>
        <p:sp>
          <p:nvSpPr>
            <p:cNvPr id="63" name="Oval 83">
              <a:extLst>
                <a:ext uri="{FF2B5EF4-FFF2-40B4-BE49-F238E27FC236}">
                  <a16:creationId xmlns:a16="http://schemas.microsoft.com/office/drawing/2014/main" id="{AF5EC59D-BFE8-4559-9E4C-D184A38B17AA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5631" y="1263"/>
              <a:ext cx="59" cy="5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pic>
        <p:nvPicPr>
          <p:cNvPr id="4" name="図 3" descr="光 が含まれている画像&#10;&#10;自動的に生成された説明">
            <a:extLst>
              <a:ext uri="{FF2B5EF4-FFF2-40B4-BE49-F238E27FC236}">
                <a16:creationId xmlns:a16="http://schemas.microsoft.com/office/drawing/2014/main" id="{A5464332-C829-4892-8BAC-F50EF8013C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010" y="3438695"/>
            <a:ext cx="1932282" cy="321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125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7D0602DF-BA75-4717-805F-D42ACFB5A1C4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BAEF56B-E152-42D5-AA0D-334A5CC64512}"/>
              </a:ext>
            </a:extLst>
          </p:cNvPr>
          <p:cNvSpPr txBox="1"/>
          <p:nvPr/>
        </p:nvSpPr>
        <p:spPr>
          <a:xfrm>
            <a:off x="1572908" y="2258586"/>
            <a:ext cx="6760184" cy="23108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kumimoji="1" lang="ja-JP" altLang="en-US" sz="7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じぶんだけの</a:t>
            </a:r>
            <a:endParaRPr kumimoji="1" lang="en-US" altLang="ja-JP" sz="7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7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だいじなところ</a:t>
            </a:r>
            <a:endParaRPr kumimoji="1" lang="en-US" altLang="ja-JP" sz="7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6293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7D0602DF-BA75-4717-805F-D42ACFB5A1C4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BAEF56B-E152-42D5-AA0D-334A5CC64512}"/>
              </a:ext>
            </a:extLst>
          </p:cNvPr>
          <p:cNvSpPr txBox="1"/>
          <p:nvPr/>
        </p:nvSpPr>
        <p:spPr>
          <a:xfrm>
            <a:off x="2077114" y="754336"/>
            <a:ext cx="5739071" cy="15414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kumimoji="1" lang="ja-JP" altLang="en-US" sz="4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これからみんなで</a:t>
            </a:r>
            <a:endParaRPr kumimoji="1" lang="en-US" altLang="ja-JP" sz="4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4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ぷーるにはいるよ！</a:t>
            </a:r>
            <a:endParaRPr kumimoji="1" lang="en-US" altLang="ja-JP" sz="4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" name="図 3" descr="消火栓 が含まれている画像&#10;&#10;自動的に生成された説明">
            <a:extLst>
              <a:ext uri="{FF2B5EF4-FFF2-40B4-BE49-F238E27FC236}">
                <a16:creationId xmlns:a16="http://schemas.microsoft.com/office/drawing/2014/main" id="{5E2164B1-961B-4BB1-B179-DE9198BD1B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448" y="2507359"/>
            <a:ext cx="5233103" cy="3981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047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7D0602DF-BA75-4717-805F-D42ACFB5A1C4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BAEF56B-E152-42D5-AA0D-334A5CC64512}"/>
              </a:ext>
            </a:extLst>
          </p:cNvPr>
          <p:cNvSpPr txBox="1"/>
          <p:nvPr/>
        </p:nvSpPr>
        <p:spPr>
          <a:xfrm>
            <a:off x="1276157" y="834146"/>
            <a:ext cx="7374135" cy="13875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ぷーるにはいるとき、</a:t>
            </a:r>
            <a:endParaRPr kumimoji="1"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みずぎをきるのはなぜかな？</a:t>
            </a:r>
            <a:endParaRPr kumimoji="1"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38" name="Group 46">
            <a:extLst>
              <a:ext uri="{FF2B5EF4-FFF2-40B4-BE49-F238E27FC236}">
                <a16:creationId xmlns:a16="http://schemas.microsoft.com/office/drawing/2014/main" id="{5DF2A17D-E2EA-453D-9B3D-22AA94409F9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298882" y="2436784"/>
            <a:ext cx="7016920" cy="4044199"/>
            <a:chOff x="4662" y="1391"/>
            <a:chExt cx="1204" cy="685"/>
          </a:xfrm>
        </p:grpSpPr>
        <p:sp>
          <p:nvSpPr>
            <p:cNvPr id="39" name="Freeform 47">
              <a:extLst>
                <a:ext uri="{FF2B5EF4-FFF2-40B4-BE49-F238E27FC236}">
                  <a16:creationId xmlns:a16="http://schemas.microsoft.com/office/drawing/2014/main" id="{3810A90F-55A5-463B-802E-4D3028089956}"/>
                </a:ext>
              </a:extLst>
            </p:cNvPr>
            <p:cNvSpPr>
              <a:spLocks noChangeAspect="1"/>
            </p:cNvSpPr>
            <p:nvPr/>
          </p:nvSpPr>
          <p:spPr bwMode="gray">
            <a:xfrm>
              <a:off x="4662" y="1391"/>
              <a:ext cx="1204" cy="685"/>
            </a:xfrm>
            <a:custGeom>
              <a:avLst/>
              <a:gdLst>
                <a:gd name="T0" fmla="*/ 459 w 510"/>
                <a:gd name="T1" fmla="*/ 125 h 290"/>
                <a:gd name="T2" fmla="*/ 480 w 510"/>
                <a:gd name="T3" fmla="*/ 72 h 290"/>
                <a:gd name="T4" fmla="*/ 475 w 510"/>
                <a:gd name="T5" fmla="*/ 57 h 290"/>
                <a:gd name="T6" fmla="*/ 453 w 510"/>
                <a:gd name="T7" fmla="*/ 48 h 290"/>
                <a:gd name="T8" fmla="*/ 406 w 510"/>
                <a:gd name="T9" fmla="*/ 56 h 290"/>
                <a:gd name="T10" fmla="*/ 393 w 510"/>
                <a:gd name="T11" fmla="*/ 54 h 290"/>
                <a:gd name="T12" fmla="*/ 374 w 510"/>
                <a:gd name="T13" fmla="*/ 25 h 290"/>
                <a:gd name="T14" fmla="*/ 334 w 510"/>
                <a:gd name="T15" fmla="*/ 0 h 290"/>
                <a:gd name="T16" fmla="*/ 331 w 510"/>
                <a:gd name="T17" fmla="*/ 0 h 290"/>
                <a:gd name="T18" fmla="*/ 295 w 510"/>
                <a:gd name="T19" fmla="*/ 22 h 290"/>
                <a:gd name="T20" fmla="*/ 257 w 510"/>
                <a:gd name="T21" fmla="*/ 43 h 290"/>
                <a:gd name="T22" fmla="*/ 220 w 510"/>
                <a:gd name="T23" fmla="*/ 22 h 290"/>
                <a:gd name="T24" fmla="*/ 182 w 510"/>
                <a:gd name="T25" fmla="*/ 0 h 290"/>
                <a:gd name="T26" fmla="*/ 177 w 510"/>
                <a:gd name="T27" fmla="*/ 0 h 290"/>
                <a:gd name="T28" fmla="*/ 143 w 510"/>
                <a:gd name="T29" fmla="*/ 25 h 290"/>
                <a:gd name="T30" fmla="*/ 117 w 510"/>
                <a:gd name="T31" fmla="*/ 54 h 290"/>
                <a:gd name="T32" fmla="*/ 105 w 510"/>
                <a:gd name="T33" fmla="*/ 56 h 290"/>
                <a:gd name="T34" fmla="*/ 58 w 510"/>
                <a:gd name="T35" fmla="*/ 46 h 290"/>
                <a:gd name="T36" fmla="*/ 36 w 510"/>
                <a:gd name="T37" fmla="*/ 57 h 290"/>
                <a:gd name="T38" fmla="*/ 30 w 510"/>
                <a:gd name="T39" fmla="*/ 73 h 290"/>
                <a:gd name="T40" fmla="*/ 41 w 510"/>
                <a:gd name="T41" fmla="*/ 101 h 290"/>
                <a:gd name="T42" fmla="*/ 52 w 510"/>
                <a:gd name="T43" fmla="*/ 124 h 290"/>
                <a:gd name="T44" fmla="*/ 51 w 510"/>
                <a:gd name="T45" fmla="*/ 128 h 290"/>
                <a:gd name="T46" fmla="*/ 24 w 510"/>
                <a:gd name="T47" fmla="*/ 149 h 290"/>
                <a:gd name="T48" fmla="*/ 0 w 510"/>
                <a:gd name="T49" fmla="*/ 177 h 290"/>
                <a:gd name="T50" fmla="*/ 0 w 510"/>
                <a:gd name="T51" fmla="*/ 180 h 290"/>
                <a:gd name="T52" fmla="*/ 30 w 510"/>
                <a:gd name="T53" fmla="*/ 205 h 290"/>
                <a:gd name="T54" fmla="*/ 69 w 510"/>
                <a:gd name="T55" fmla="*/ 218 h 290"/>
                <a:gd name="T56" fmla="*/ 79 w 510"/>
                <a:gd name="T57" fmla="*/ 246 h 290"/>
                <a:gd name="T58" fmla="*/ 100 w 510"/>
                <a:gd name="T59" fmla="*/ 273 h 290"/>
                <a:gd name="T60" fmla="*/ 117 w 510"/>
                <a:gd name="T61" fmla="*/ 277 h 290"/>
                <a:gd name="T62" fmla="*/ 183 w 510"/>
                <a:gd name="T63" fmla="*/ 252 h 290"/>
                <a:gd name="T64" fmla="*/ 215 w 510"/>
                <a:gd name="T65" fmla="*/ 270 h 290"/>
                <a:gd name="T66" fmla="*/ 257 w 510"/>
                <a:gd name="T67" fmla="*/ 290 h 290"/>
                <a:gd name="T68" fmla="*/ 257 w 510"/>
                <a:gd name="T69" fmla="*/ 290 h 290"/>
                <a:gd name="T70" fmla="*/ 298 w 510"/>
                <a:gd name="T71" fmla="*/ 270 h 290"/>
                <a:gd name="T72" fmla="*/ 328 w 510"/>
                <a:gd name="T73" fmla="*/ 252 h 290"/>
                <a:gd name="T74" fmla="*/ 394 w 510"/>
                <a:gd name="T75" fmla="*/ 278 h 290"/>
                <a:gd name="T76" fmla="*/ 410 w 510"/>
                <a:gd name="T77" fmla="*/ 274 h 290"/>
                <a:gd name="T78" fmla="*/ 431 w 510"/>
                <a:gd name="T79" fmla="*/ 247 h 290"/>
                <a:gd name="T80" fmla="*/ 442 w 510"/>
                <a:gd name="T81" fmla="*/ 220 h 290"/>
                <a:gd name="T82" fmla="*/ 480 w 510"/>
                <a:gd name="T83" fmla="*/ 207 h 290"/>
                <a:gd name="T84" fmla="*/ 510 w 510"/>
                <a:gd name="T85" fmla="*/ 179 h 290"/>
                <a:gd name="T86" fmla="*/ 510 w 510"/>
                <a:gd name="T87" fmla="*/ 178 h 290"/>
                <a:gd name="T88" fmla="*/ 485 w 510"/>
                <a:gd name="T89" fmla="*/ 151 h 290"/>
                <a:gd name="T90" fmla="*/ 459 w 510"/>
                <a:gd name="T91" fmla="*/ 128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10" h="290">
                  <a:moveTo>
                    <a:pt x="459" y="128"/>
                  </a:moveTo>
                  <a:cubicBezTo>
                    <a:pt x="459" y="127"/>
                    <a:pt x="459" y="126"/>
                    <a:pt x="459" y="125"/>
                  </a:cubicBezTo>
                  <a:cubicBezTo>
                    <a:pt x="459" y="125"/>
                    <a:pt x="459" y="125"/>
                    <a:pt x="459" y="125"/>
                  </a:cubicBezTo>
                  <a:cubicBezTo>
                    <a:pt x="459" y="108"/>
                    <a:pt x="480" y="91"/>
                    <a:pt x="480" y="72"/>
                  </a:cubicBezTo>
                  <a:cubicBezTo>
                    <a:pt x="480" y="72"/>
                    <a:pt x="480" y="72"/>
                    <a:pt x="480" y="72"/>
                  </a:cubicBezTo>
                  <a:cubicBezTo>
                    <a:pt x="481" y="67"/>
                    <a:pt x="479" y="62"/>
                    <a:pt x="475" y="57"/>
                  </a:cubicBezTo>
                  <a:cubicBezTo>
                    <a:pt x="475" y="57"/>
                    <a:pt x="475" y="57"/>
                    <a:pt x="475" y="57"/>
                  </a:cubicBezTo>
                  <a:cubicBezTo>
                    <a:pt x="469" y="50"/>
                    <a:pt x="461" y="48"/>
                    <a:pt x="453" y="48"/>
                  </a:cubicBezTo>
                  <a:cubicBezTo>
                    <a:pt x="453" y="48"/>
                    <a:pt x="453" y="48"/>
                    <a:pt x="453" y="48"/>
                  </a:cubicBezTo>
                  <a:cubicBezTo>
                    <a:pt x="438" y="48"/>
                    <a:pt x="420" y="56"/>
                    <a:pt x="406" y="56"/>
                  </a:cubicBezTo>
                  <a:cubicBezTo>
                    <a:pt x="406" y="56"/>
                    <a:pt x="406" y="56"/>
                    <a:pt x="406" y="56"/>
                  </a:cubicBezTo>
                  <a:cubicBezTo>
                    <a:pt x="401" y="56"/>
                    <a:pt x="397" y="56"/>
                    <a:pt x="393" y="54"/>
                  </a:cubicBezTo>
                  <a:cubicBezTo>
                    <a:pt x="393" y="54"/>
                    <a:pt x="393" y="54"/>
                    <a:pt x="393" y="54"/>
                  </a:cubicBezTo>
                  <a:cubicBezTo>
                    <a:pt x="384" y="49"/>
                    <a:pt x="380" y="37"/>
                    <a:pt x="374" y="25"/>
                  </a:cubicBezTo>
                  <a:cubicBezTo>
                    <a:pt x="374" y="25"/>
                    <a:pt x="374" y="25"/>
                    <a:pt x="374" y="25"/>
                  </a:cubicBezTo>
                  <a:cubicBezTo>
                    <a:pt x="367" y="13"/>
                    <a:pt x="357" y="2"/>
                    <a:pt x="334" y="0"/>
                  </a:cubicBezTo>
                  <a:cubicBezTo>
                    <a:pt x="334" y="0"/>
                    <a:pt x="334" y="0"/>
                    <a:pt x="334" y="0"/>
                  </a:cubicBezTo>
                  <a:cubicBezTo>
                    <a:pt x="333" y="0"/>
                    <a:pt x="332" y="0"/>
                    <a:pt x="331" y="0"/>
                  </a:cubicBezTo>
                  <a:cubicBezTo>
                    <a:pt x="331" y="0"/>
                    <a:pt x="331" y="0"/>
                    <a:pt x="331" y="0"/>
                  </a:cubicBezTo>
                  <a:cubicBezTo>
                    <a:pt x="313" y="0"/>
                    <a:pt x="304" y="12"/>
                    <a:pt x="295" y="22"/>
                  </a:cubicBezTo>
                  <a:cubicBezTo>
                    <a:pt x="295" y="22"/>
                    <a:pt x="295" y="22"/>
                    <a:pt x="295" y="22"/>
                  </a:cubicBezTo>
                  <a:cubicBezTo>
                    <a:pt x="286" y="33"/>
                    <a:pt x="277" y="43"/>
                    <a:pt x="257" y="43"/>
                  </a:cubicBezTo>
                  <a:cubicBezTo>
                    <a:pt x="257" y="43"/>
                    <a:pt x="257" y="43"/>
                    <a:pt x="257" y="43"/>
                  </a:cubicBezTo>
                  <a:cubicBezTo>
                    <a:pt x="237" y="43"/>
                    <a:pt x="229" y="33"/>
                    <a:pt x="220" y="22"/>
                  </a:cubicBezTo>
                  <a:cubicBezTo>
                    <a:pt x="220" y="22"/>
                    <a:pt x="220" y="22"/>
                    <a:pt x="220" y="22"/>
                  </a:cubicBezTo>
                  <a:cubicBezTo>
                    <a:pt x="211" y="12"/>
                    <a:pt x="201" y="0"/>
                    <a:pt x="182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0" y="0"/>
                    <a:pt x="179" y="0"/>
                    <a:pt x="177" y="0"/>
                  </a:cubicBezTo>
                  <a:cubicBezTo>
                    <a:pt x="177" y="0"/>
                    <a:pt x="177" y="0"/>
                    <a:pt x="177" y="0"/>
                  </a:cubicBezTo>
                  <a:cubicBezTo>
                    <a:pt x="158" y="2"/>
                    <a:pt x="149" y="13"/>
                    <a:pt x="143" y="25"/>
                  </a:cubicBezTo>
                  <a:cubicBezTo>
                    <a:pt x="143" y="25"/>
                    <a:pt x="143" y="25"/>
                    <a:pt x="143" y="25"/>
                  </a:cubicBezTo>
                  <a:cubicBezTo>
                    <a:pt x="136" y="36"/>
                    <a:pt x="131" y="48"/>
                    <a:pt x="117" y="54"/>
                  </a:cubicBezTo>
                  <a:cubicBezTo>
                    <a:pt x="117" y="54"/>
                    <a:pt x="117" y="54"/>
                    <a:pt x="117" y="54"/>
                  </a:cubicBezTo>
                  <a:cubicBezTo>
                    <a:pt x="113" y="55"/>
                    <a:pt x="109" y="56"/>
                    <a:pt x="105" y="56"/>
                  </a:cubicBezTo>
                  <a:cubicBezTo>
                    <a:pt x="105" y="56"/>
                    <a:pt x="105" y="56"/>
                    <a:pt x="105" y="56"/>
                  </a:cubicBezTo>
                  <a:cubicBezTo>
                    <a:pt x="90" y="56"/>
                    <a:pt x="74" y="46"/>
                    <a:pt x="5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0" y="46"/>
                    <a:pt x="43" y="49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2" y="62"/>
                    <a:pt x="30" y="68"/>
                    <a:pt x="30" y="73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30" y="83"/>
                    <a:pt x="36" y="93"/>
                    <a:pt x="41" y="101"/>
                  </a:cubicBezTo>
                  <a:cubicBezTo>
                    <a:pt x="41" y="101"/>
                    <a:pt x="41" y="101"/>
                    <a:pt x="41" y="101"/>
                  </a:cubicBezTo>
                  <a:cubicBezTo>
                    <a:pt x="47" y="110"/>
                    <a:pt x="52" y="118"/>
                    <a:pt x="52" y="124"/>
                  </a:cubicBezTo>
                  <a:cubicBezTo>
                    <a:pt x="52" y="124"/>
                    <a:pt x="52" y="124"/>
                    <a:pt x="52" y="124"/>
                  </a:cubicBezTo>
                  <a:cubicBezTo>
                    <a:pt x="52" y="125"/>
                    <a:pt x="52" y="127"/>
                    <a:pt x="51" y="128"/>
                  </a:cubicBezTo>
                  <a:cubicBezTo>
                    <a:pt x="51" y="128"/>
                    <a:pt x="51" y="128"/>
                    <a:pt x="51" y="128"/>
                  </a:cubicBezTo>
                  <a:cubicBezTo>
                    <a:pt x="48" y="136"/>
                    <a:pt x="36" y="142"/>
                    <a:pt x="24" y="149"/>
                  </a:cubicBezTo>
                  <a:cubicBezTo>
                    <a:pt x="24" y="149"/>
                    <a:pt x="24" y="149"/>
                    <a:pt x="24" y="149"/>
                  </a:cubicBezTo>
                  <a:cubicBezTo>
                    <a:pt x="12" y="156"/>
                    <a:pt x="0" y="164"/>
                    <a:pt x="0" y="177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178"/>
                    <a:pt x="0" y="179"/>
                    <a:pt x="0" y="180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2" y="198"/>
                    <a:pt x="16" y="203"/>
                    <a:pt x="30" y="205"/>
                  </a:cubicBezTo>
                  <a:cubicBezTo>
                    <a:pt x="30" y="205"/>
                    <a:pt x="30" y="205"/>
                    <a:pt x="30" y="205"/>
                  </a:cubicBezTo>
                  <a:cubicBezTo>
                    <a:pt x="45" y="208"/>
                    <a:pt x="61" y="209"/>
                    <a:pt x="69" y="218"/>
                  </a:cubicBezTo>
                  <a:cubicBezTo>
                    <a:pt x="69" y="218"/>
                    <a:pt x="69" y="218"/>
                    <a:pt x="69" y="218"/>
                  </a:cubicBezTo>
                  <a:cubicBezTo>
                    <a:pt x="78" y="228"/>
                    <a:pt x="78" y="237"/>
                    <a:pt x="79" y="246"/>
                  </a:cubicBezTo>
                  <a:cubicBezTo>
                    <a:pt x="79" y="246"/>
                    <a:pt x="79" y="246"/>
                    <a:pt x="79" y="246"/>
                  </a:cubicBezTo>
                  <a:cubicBezTo>
                    <a:pt x="81" y="256"/>
                    <a:pt x="84" y="266"/>
                    <a:pt x="100" y="273"/>
                  </a:cubicBezTo>
                  <a:cubicBezTo>
                    <a:pt x="100" y="273"/>
                    <a:pt x="100" y="273"/>
                    <a:pt x="100" y="273"/>
                  </a:cubicBezTo>
                  <a:cubicBezTo>
                    <a:pt x="106" y="276"/>
                    <a:pt x="112" y="277"/>
                    <a:pt x="117" y="277"/>
                  </a:cubicBezTo>
                  <a:cubicBezTo>
                    <a:pt x="117" y="277"/>
                    <a:pt x="117" y="277"/>
                    <a:pt x="117" y="277"/>
                  </a:cubicBezTo>
                  <a:cubicBezTo>
                    <a:pt x="143" y="277"/>
                    <a:pt x="159" y="251"/>
                    <a:pt x="183" y="252"/>
                  </a:cubicBezTo>
                  <a:cubicBezTo>
                    <a:pt x="183" y="252"/>
                    <a:pt x="183" y="252"/>
                    <a:pt x="183" y="252"/>
                  </a:cubicBezTo>
                  <a:cubicBezTo>
                    <a:pt x="196" y="252"/>
                    <a:pt x="205" y="260"/>
                    <a:pt x="215" y="270"/>
                  </a:cubicBezTo>
                  <a:cubicBezTo>
                    <a:pt x="215" y="270"/>
                    <a:pt x="215" y="270"/>
                    <a:pt x="215" y="270"/>
                  </a:cubicBezTo>
                  <a:cubicBezTo>
                    <a:pt x="225" y="280"/>
                    <a:pt x="236" y="290"/>
                    <a:pt x="257" y="290"/>
                  </a:cubicBezTo>
                  <a:cubicBezTo>
                    <a:pt x="257" y="290"/>
                    <a:pt x="257" y="290"/>
                    <a:pt x="257" y="290"/>
                  </a:cubicBezTo>
                  <a:cubicBezTo>
                    <a:pt x="257" y="290"/>
                    <a:pt x="257" y="290"/>
                    <a:pt x="257" y="290"/>
                  </a:cubicBezTo>
                  <a:cubicBezTo>
                    <a:pt x="257" y="290"/>
                    <a:pt x="257" y="290"/>
                    <a:pt x="257" y="290"/>
                  </a:cubicBezTo>
                  <a:cubicBezTo>
                    <a:pt x="277" y="290"/>
                    <a:pt x="289" y="280"/>
                    <a:pt x="298" y="270"/>
                  </a:cubicBezTo>
                  <a:cubicBezTo>
                    <a:pt x="298" y="270"/>
                    <a:pt x="298" y="270"/>
                    <a:pt x="298" y="270"/>
                  </a:cubicBezTo>
                  <a:cubicBezTo>
                    <a:pt x="308" y="260"/>
                    <a:pt x="316" y="252"/>
                    <a:pt x="328" y="252"/>
                  </a:cubicBezTo>
                  <a:cubicBezTo>
                    <a:pt x="328" y="252"/>
                    <a:pt x="328" y="252"/>
                    <a:pt x="328" y="252"/>
                  </a:cubicBezTo>
                  <a:cubicBezTo>
                    <a:pt x="354" y="251"/>
                    <a:pt x="370" y="277"/>
                    <a:pt x="394" y="278"/>
                  </a:cubicBezTo>
                  <a:cubicBezTo>
                    <a:pt x="394" y="278"/>
                    <a:pt x="394" y="278"/>
                    <a:pt x="394" y="278"/>
                  </a:cubicBezTo>
                  <a:cubicBezTo>
                    <a:pt x="399" y="278"/>
                    <a:pt x="405" y="276"/>
                    <a:pt x="410" y="274"/>
                  </a:cubicBezTo>
                  <a:cubicBezTo>
                    <a:pt x="410" y="274"/>
                    <a:pt x="410" y="274"/>
                    <a:pt x="410" y="274"/>
                  </a:cubicBezTo>
                  <a:cubicBezTo>
                    <a:pt x="425" y="267"/>
                    <a:pt x="429" y="257"/>
                    <a:pt x="431" y="247"/>
                  </a:cubicBezTo>
                  <a:cubicBezTo>
                    <a:pt x="431" y="247"/>
                    <a:pt x="431" y="247"/>
                    <a:pt x="431" y="247"/>
                  </a:cubicBezTo>
                  <a:cubicBezTo>
                    <a:pt x="434" y="237"/>
                    <a:pt x="434" y="228"/>
                    <a:pt x="442" y="220"/>
                  </a:cubicBezTo>
                  <a:cubicBezTo>
                    <a:pt x="442" y="220"/>
                    <a:pt x="442" y="220"/>
                    <a:pt x="442" y="220"/>
                  </a:cubicBezTo>
                  <a:cubicBezTo>
                    <a:pt x="449" y="212"/>
                    <a:pt x="465" y="211"/>
                    <a:pt x="480" y="207"/>
                  </a:cubicBezTo>
                  <a:cubicBezTo>
                    <a:pt x="480" y="207"/>
                    <a:pt x="480" y="207"/>
                    <a:pt x="480" y="207"/>
                  </a:cubicBezTo>
                  <a:cubicBezTo>
                    <a:pt x="495" y="204"/>
                    <a:pt x="509" y="198"/>
                    <a:pt x="510" y="179"/>
                  </a:cubicBezTo>
                  <a:cubicBezTo>
                    <a:pt x="510" y="179"/>
                    <a:pt x="510" y="179"/>
                    <a:pt x="510" y="179"/>
                  </a:cubicBezTo>
                  <a:cubicBezTo>
                    <a:pt x="510" y="179"/>
                    <a:pt x="510" y="178"/>
                    <a:pt x="510" y="178"/>
                  </a:cubicBezTo>
                  <a:cubicBezTo>
                    <a:pt x="510" y="178"/>
                    <a:pt x="510" y="178"/>
                    <a:pt x="510" y="178"/>
                  </a:cubicBezTo>
                  <a:cubicBezTo>
                    <a:pt x="510" y="164"/>
                    <a:pt x="497" y="157"/>
                    <a:pt x="485" y="151"/>
                  </a:cubicBezTo>
                  <a:cubicBezTo>
                    <a:pt x="485" y="151"/>
                    <a:pt x="485" y="151"/>
                    <a:pt x="485" y="151"/>
                  </a:cubicBezTo>
                  <a:cubicBezTo>
                    <a:pt x="473" y="145"/>
                    <a:pt x="461" y="139"/>
                    <a:pt x="459" y="128"/>
                  </a:cubicBezTo>
                  <a:close/>
                </a:path>
              </a:pathLst>
            </a:custGeom>
            <a:solidFill>
              <a:srgbClr val="5C5C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ja-JP" altLang="en-US"/>
            </a:p>
          </p:txBody>
        </p:sp>
        <p:sp>
          <p:nvSpPr>
            <p:cNvPr id="40" name="Freeform 48">
              <a:extLst>
                <a:ext uri="{FF2B5EF4-FFF2-40B4-BE49-F238E27FC236}">
                  <a16:creationId xmlns:a16="http://schemas.microsoft.com/office/drawing/2014/main" id="{76AEE3D5-1847-44A2-A328-427B8C05A60A}"/>
                </a:ext>
              </a:extLst>
            </p:cNvPr>
            <p:cNvSpPr>
              <a:spLocks noChangeAspect="1"/>
            </p:cNvSpPr>
            <p:nvPr/>
          </p:nvSpPr>
          <p:spPr bwMode="gray">
            <a:xfrm>
              <a:off x="4671" y="1401"/>
              <a:ext cx="1188" cy="666"/>
            </a:xfrm>
            <a:custGeom>
              <a:avLst/>
              <a:gdLst>
                <a:gd name="T0" fmla="*/ 479 w 503"/>
                <a:gd name="T1" fmla="*/ 151 h 282"/>
                <a:gd name="T2" fmla="*/ 502 w 503"/>
                <a:gd name="T3" fmla="*/ 174 h 282"/>
                <a:gd name="T4" fmla="*/ 502 w 503"/>
                <a:gd name="T5" fmla="*/ 175 h 282"/>
                <a:gd name="T6" fmla="*/ 475 w 503"/>
                <a:gd name="T7" fmla="*/ 199 h 282"/>
                <a:gd name="T8" fmla="*/ 435 w 503"/>
                <a:gd name="T9" fmla="*/ 213 h 282"/>
                <a:gd name="T10" fmla="*/ 423 w 503"/>
                <a:gd name="T11" fmla="*/ 242 h 282"/>
                <a:gd name="T12" fmla="*/ 405 w 503"/>
                <a:gd name="T13" fmla="*/ 266 h 282"/>
                <a:gd name="T14" fmla="*/ 390 w 503"/>
                <a:gd name="T15" fmla="*/ 270 h 282"/>
                <a:gd name="T16" fmla="*/ 324 w 503"/>
                <a:gd name="T17" fmla="*/ 244 h 282"/>
                <a:gd name="T18" fmla="*/ 291 w 503"/>
                <a:gd name="T19" fmla="*/ 263 h 282"/>
                <a:gd name="T20" fmla="*/ 253 w 503"/>
                <a:gd name="T21" fmla="*/ 282 h 282"/>
                <a:gd name="T22" fmla="*/ 213 w 503"/>
                <a:gd name="T23" fmla="*/ 263 h 282"/>
                <a:gd name="T24" fmla="*/ 179 w 503"/>
                <a:gd name="T25" fmla="*/ 244 h 282"/>
                <a:gd name="T26" fmla="*/ 113 w 503"/>
                <a:gd name="T27" fmla="*/ 269 h 282"/>
                <a:gd name="T28" fmla="*/ 97 w 503"/>
                <a:gd name="T29" fmla="*/ 265 h 282"/>
                <a:gd name="T30" fmla="*/ 79 w 503"/>
                <a:gd name="T31" fmla="*/ 242 h 282"/>
                <a:gd name="T32" fmla="*/ 68 w 503"/>
                <a:gd name="T33" fmla="*/ 211 h 282"/>
                <a:gd name="T34" fmla="*/ 27 w 503"/>
                <a:gd name="T35" fmla="*/ 197 h 282"/>
                <a:gd name="T36" fmla="*/ 0 w 503"/>
                <a:gd name="T37" fmla="*/ 175 h 282"/>
                <a:gd name="T38" fmla="*/ 0 w 503"/>
                <a:gd name="T39" fmla="*/ 173 h 282"/>
                <a:gd name="T40" fmla="*/ 22 w 503"/>
                <a:gd name="T41" fmla="*/ 149 h 282"/>
                <a:gd name="T42" fmla="*/ 51 w 503"/>
                <a:gd name="T43" fmla="*/ 125 h 282"/>
                <a:gd name="T44" fmla="*/ 52 w 503"/>
                <a:gd name="T45" fmla="*/ 120 h 282"/>
                <a:gd name="T46" fmla="*/ 41 w 503"/>
                <a:gd name="T47" fmla="*/ 95 h 282"/>
                <a:gd name="T48" fmla="*/ 30 w 503"/>
                <a:gd name="T49" fmla="*/ 69 h 282"/>
                <a:gd name="T50" fmla="*/ 35 w 503"/>
                <a:gd name="T51" fmla="*/ 56 h 282"/>
                <a:gd name="T52" fmla="*/ 54 w 503"/>
                <a:gd name="T53" fmla="*/ 46 h 282"/>
                <a:gd name="T54" fmla="*/ 101 w 503"/>
                <a:gd name="T55" fmla="*/ 56 h 282"/>
                <a:gd name="T56" fmla="*/ 115 w 503"/>
                <a:gd name="T57" fmla="*/ 53 h 282"/>
                <a:gd name="T58" fmla="*/ 142 w 503"/>
                <a:gd name="T59" fmla="*/ 23 h 282"/>
                <a:gd name="T60" fmla="*/ 173 w 503"/>
                <a:gd name="T61" fmla="*/ 0 h 282"/>
                <a:gd name="T62" fmla="*/ 178 w 503"/>
                <a:gd name="T63" fmla="*/ 0 h 282"/>
                <a:gd name="T64" fmla="*/ 213 w 503"/>
                <a:gd name="T65" fmla="*/ 21 h 282"/>
                <a:gd name="T66" fmla="*/ 253 w 503"/>
                <a:gd name="T67" fmla="*/ 43 h 282"/>
                <a:gd name="T68" fmla="*/ 294 w 503"/>
                <a:gd name="T69" fmla="*/ 21 h 282"/>
                <a:gd name="T70" fmla="*/ 327 w 503"/>
                <a:gd name="T71" fmla="*/ 0 h 282"/>
                <a:gd name="T72" fmla="*/ 330 w 503"/>
                <a:gd name="T73" fmla="*/ 0 h 282"/>
                <a:gd name="T74" fmla="*/ 366 w 503"/>
                <a:gd name="T75" fmla="*/ 23 h 282"/>
                <a:gd name="T76" fmla="*/ 388 w 503"/>
                <a:gd name="T77" fmla="*/ 53 h 282"/>
                <a:gd name="T78" fmla="*/ 402 w 503"/>
                <a:gd name="T79" fmla="*/ 56 h 282"/>
                <a:gd name="T80" fmla="*/ 449 w 503"/>
                <a:gd name="T81" fmla="*/ 48 h 282"/>
                <a:gd name="T82" fmla="*/ 468 w 503"/>
                <a:gd name="T83" fmla="*/ 56 h 282"/>
                <a:gd name="T84" fmla="*/ 472 w 503"/>
                <a:gd name="T85" fmla="*/ 68 h 282"/>
                <a:gd name="T86" fmla="*/ 451 w 503"/>
                <a:gd name="T87" fmla="*/ 121 h 282"/>
                <a:gd name="T88" fmla="*/ 451 w 503"/>
                <a:gd name="T89" fmla="*/ 125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03" h="282">
                  <a:moveTo>
                    <a:pt x="451" y="125"/>
                  </a:moveTo>
                  <a:cubicBezTo>
                    <a:pt x="454" y="138"/>
                    <a:pt x="467" y="145"/>
                    <a:pt x="479" y="151"/>
                  </a:cubicBezTo>
                  <a:cubicBezTo>
                    <a:pt x="479" y="151"/>
                    <a:pt x="479" y="151"/>
                    <a:pt x="479" y="151"/>
                  </a:cubicBezTo>
                  <a:cubicBezTo>
                    <a:pt x="492" y="157"/>
                    <a:pt x="503" y="163"/>
                    <a:pt x="502" y="174"/>
                  </a:cubicBezTo>
                  <a:cubicBezTo>
                    <a:pt x="502" y="174"/>
                    <a:pt x="502" y="174"/>
                    <a:pt x="502" y="174"/>
                  </a:cubicBezTo>
                  <a:cubicBezTo>
                    <a:pt x="502" y="174"/>
                    <a:pt x="502" y="175"/>
                    <a:pt x="502" y="175"/>
                  </a:cubicBezTo>
                  <a:cubicBezTo>
                    <a:pt x="502" y="175"/>
                    <a:pt x="502" y="175"/>
                    <a:pt x="502" y="175"/>
                  </a:cubicBezTo>
                  <a:cubicBezTo>
                    <a:pt x="501" y="191"/>
                    <a:pt x="490" y="196"/>
                    <a:pt x="475" y="199"/>
                  </a:cubicBezTo>
                  <a:cubicBezTo>
                    <a:pt x="475" y="199"/>
                    <a:pt x="475" y="199"/>
                    <a:pt x="475" y="199"/>
                  </a:cubicBezTo>
                  <a:cubicBezTo>
                    <a:pt x="461" y="203"/>
                    <a:pt x="444" y="204"/>
                    <a:pt x="435" y="213"/>
                  </a:cubicBezTo>
                  <a:cubicBezTo>
                    <a:pt x="435" y="213"/>
                    <a:pt x="435" y="213"/>
                    <a:pt x="435" y="213"/>
                  </a:cubicBezTo>
                  <a:cubicBezTo>
                    <a:pt x="427" y="222"/>
                    <a:pt x="426" y="233"/>
                    <a:pt x="423" y="242"/>
                  </a:cubicBezTo>
                  <a:cubicBezTo>
                    <a:pt x="423" y="242"/>
                    <a:pt x="423" y="242"/>
                    <a:pt x="423" y="242"/>
                  </a:cubicBezTo>
                  <a:cubicBezTo>
                    <a:pt x="421" y="251"/>
                    <a:pt x="418" y="259"/>
                    <a:pt x="405" y="266"/>
                  </a:cubicBezTo>
                  <a:cubicBezTo>
                    <a:pt x="405" y="266"/>
                    <a:pt x="405" y="266"/>
                    <a:pt x="405" y="266"/>
                  </a:cubicBezTo>
                  <a:cubicBezTo>
                    <a:pt x="399" y="269"/>
                    <a:pt x="395" y="270"/>
                    <a:pt x="390" y="270"/>
                  </a:cubicBezTo>
                  <a:cubicBezTo>
                    <a:pt x="390" y="270"/>
                    <a:pt x="390" y="270"/>
                    <a:pt x="390" y="270"/>
                  </a:cubicBezTo>
                  <a:cubicBezTo>
                    <a:pt x="369" y="270"/>
                    <a:pt x="352" y="244"/>
                    <a:pt x="324" y="244"/>
                  </a:cubicBezTo>
                  <a:cubicBezTo>
                    <a:pt x="324" y="244"/>
                    <a:pt x="324" y="244"/>
                    <a:pt x="324" y="244"/>
                  </a:cubicBezTo>
                  <a:cubicBezTo>
                    <a:pt x="309" y="244"/>
                    <a:pt x="301" y="254"/>
                    <a:pt x="291" y="263"/>
                  </a:cubicBezTo>
                  <a:cubicBezTo>
                    <a:pt x="291" y="263"/>
                    <a:pt x="291" y="263"/>
                    <a:pt x="291" y="263"/>
                  </a:cubicBezTo>
                  <a:cubicBezTo>
                    <a:pt x="282" y="273"/>
                    <a:pt x="271" y="282"/>
                    <a:pt x="253" y="282"/>
                  </a:cubicBezTo>
                  <a:cubicBezTo>
                    <a:pt x="253" y="282"/>
                    <a:pt x="253" y="282"/>
                    <a:pt x="253" y="282"/>
                  </a:cubicBezTo>
                  <a:cubicBezTo>
                    <a:pt x="234" y="282"/>
                    <a:pt x="223" y="273"/>
                    <a:pt x="213" y="263"/>
                  </a:cubicBezTo>
                  <a:cubicBezTo>
                    <a:pt x="213" y="263"/>
                    <a:pt x="213" y="263"/>
                    <a:pt x="213" y="263"/>
                  </a:cubicBezTo>
                  <a:cubicBezTo>
                    <a:pt x="204" y="254"/>
                    <a:pt x="194" y="244"/>
                    <a:pt x="179" y="244"/>
                  </a:cubicBezTo>
                  <a:cubicBezTo>
                    <a:pt x="179" y="244"/>
                    <a:pt x="179" y="244"/>
                    <a:pt x="179" y="244"/>
                  </a:cubicBezTo>
                  <a:cubicBezTo>
                    <a:pt x="152" y="244"/>
                    <a:pt x="136" y="270"/>
                    <a:pt x="113" y="269"/>
                  </a:cubicBezTo>
                  <a:cubicBezTo>
                    <a:pt x="113" y="269"/>
                    <a:pt x="113" y="269"/>
                    <a:pt x="113" y="269"/>
                  </a:cubicBezTo>
                  <a:cubicBezTo>
                    <a:pt x="108" y="269"/>
                    <a:pt x="103" y="268"/>
                    <a:pt x="97" y="265"/>
                  </a:cubicBezTo>
                  <a:cubicBezTo>
                    <a:pt x="97" y="265"/>
                    <a:pt x="97" y="265"/>
                    <a:pt x="97" y="265"/>
                  </a:cubicBezTo>
                  <a:cubicBezTo>
                    <a:pt x="83" y="258"/>
                    <a:pt x="81" y="251"/>
                    <a:pt x="79" y="242"/>
                  </a:cubicBezTo>
                  <a:cubicBezTo>
                    <a:pt x="79" y="242"/>
                    <a:pt x="79" y="242"/>
                    <a:pt x="79" y="242"/>
                  </a:cubicBezTo>
                  <a:cubicBezTo>
                    <a:pt x="78" y="233"/>
                    <a:pt x="78" y="222"/>
                    <a:pt x="68" y="211"/>
                  </a:cubicBezTo>
                  <a:cubicBezTo>
                    <a:pt x="68" y="211"/>
                    <a:pt x="68" y="211"/>
                    <a:pt x="68" y="211"/>
                  </a:cubicBezTo>
                  <a:cubicBezTo>
                    <a:pt x="58" y="201"/>
                    <a:pt x="41" y="200"/>
                    <a:pt x="27" y="197"/>
                  </a:cubicBezTo>
                  <a:cubicBezTo>
                    <a:pt x="27" y="197"/>
                    <a:pt x="27" y="197"/>
                    <a:pt x="27" y="197"/>
                  </a:cubicBezTo>
                  <a:cubicBezTo>
                    <a:pt x="13" y="195"/>
                    <a:pt x="2" y="191"/>
                    <a:pt x="0" y="17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75"/>
                    <a:pt x="0" y="174"/>
                    <a:pt x="0" y="173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0" y="162"/>
                    <a:pt x="10" y="155"/>
                    <a:pt x="22" y="149"/>
                  </a:cubicBezTo>
                  <a:cubicBezTo>
                    <a:pt x="22" y="149"/>
                    <a:pt x="22" y="149"/>
                    <a:pt x="22" y="149"/>
                  </a:cubicBezTo>
                  <a:cubicBezTo>
                    <a:pt x="34" y="142"/>
                    <a:pt x="47" y="136"/>
                    <a:pt x="51" y="125"/>
                  </a:cubicBezTo>
                  <a:cubicBezTo>
                    <a:pt x="51" y="125"/>
                    <a:pt x="51" y="125"/>
                    <a:pt x="51" y="125"/>
                  </a:cubicBezTo>
                  <a:cubicBezTo>
                    <a:pt x="52" y="124"/>
                    <a:pt x="52" y="122"/>
                    <a:pt x="52" y="120"/>
                  </a:cubicBezTo>
                  <a:cubicBezTo>
                    <a:pt x="52" y="120"/>
                    <a:pt x="52" y="120"/>
                    <a:pt x="52" y="120"/>
                  </a:cubicBezTo>
                  <a:cubicBezTo>
                    <a:pt x="52" y="111"/>
                    <a:pt x="46" y="103"/>
                    <a:pt x="41" y="95"/>
                  </a:cubicBezTo>
                  <a:cubicBezTo>
                    <a:pt x="41" y="95"/>
                    <a:pt x="41" y="95"/>
                    <a:pt x="41" y="95"/>
                  </a:cubicBezTo>
                  <a:cubicBezTo>
                    <a:pt x="35" y="86"/>
                    <a:pt x="30" y="78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5"/>
                    <a:pt x="31" y="60"/>
                    <a:pt x="35" y="56"/>
                  </a:cubicBezTo>
                  <a:cubicBezTo>
                    <a:pt x="35" y="56"/>
                    <a:pt x="35" y="56"/>
                    <a:pt x="35" y="56"/>
                  </a:cubicBezTo>
                  <a:cubicBezTo>
                    <a:pt x="41" y="48"/>
                    <a:pt x="47" y="46"/>
                    <a:pt x="54" y="46"/>
                  </a:cubicBezTo>
                  <a:cubicBezTo>
                    <a:pt x="54" y="46"/>
                    <a:pt x="54" y="46"/>
                    <a:pt x="54" y="46"/>
                  </a:cubicBezTo>
                  <a:cubicBezTo>
                    <a:pt x="68" y="46"/>
                    <a:pt x="84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ubicBezTo>
                    <a:pt x="106" y="56"/>
                    <a:pt x="110" y="55"/>
                    <a:pt x="115" y="53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130" y="47"/>
                    <a:pt x="136" y="34"/>
                    <a:pt x="142" y="23"/>
                  </a:cubicBezTo>
                  <a:cubicBezTo>
                    <a:pt x="142" y="23"/>
                    <a:pt x="142" y="23"/>
                    <a:pt x="142" y="23"/>
                  </a:cubicBezTo>
                  <a:cubicBezTo>
                    <a:pt x="149" y="11"/>
                    <a:pt x="156" y="2"/>
                    <a:pt x="173" y="0"/>
                  </a:cubicBezTo>
                  <a:cubicBezTo>
                    <a:pt x="173" y="0"/>
                    <a:pt x="173" y="0"/>
                    <a:pt x="173" y="0"/>
                  </a:cubicBezTo>
                  <a:cubicBezTo>
                    <a:pt x="175" y="0"/>
                    <a:pt x="176" y="0"/>
                    <a:pt x="178" y="0"/>
                  </a:cubicBezTo>
                  <a:cubicBezTo>
                    <a:pt x="178" y="0"/>
                    <a:pt x="178" y="0"/>
                    <a:pt x="178" y="0"/>
                  </a:cubicBezTo>
                  <a:cubicBezTo>
                    <a:pt x="196" y="0"/>
                    <a:pt x="204" y="10"/>
                    <a:pt x="213" y="21"/>
                  </a:cubicBezTo>
                  <a:cubicBezTo>
                    <a:pt x="213" y="21"/>
                    <a:pt x="213" y="21"/>
                    <a:pt x="213" y="21"/>
                  </a:cubicBezTo>
                  <a:cubicBezTo>
                    <a:pt x="221" y="32"/>
                    <a:pt x="232" y="43"/>
                    <a:pt x="253" y="43"/>
                  </a:cubicBezTo>
                  <a:cubicBezTo>
                    <a:pt x="253" y="43"/>
                    <a:pt x="253" y="43"/>
                    <a:pt x="253" y="43"/>
                  </a:cubicBezTo>
                  <a:cubicBezTo>
                    <a:pt x="275" y="43"/>
                    <a:pt x="285" y="32"/>
                    <a:pt x="294" y="21"/>
                  </a:cubicBezTo>
                  <a:cubicBezTo>
                    <a:pt x="294" y="21"/>
                    <a:pt x="294" y="21"/>
                    <a:pt x="294" y="21"/>
                  </a:cubicBezTo>
                  <a:cubicBezTo>
                    <a:pt x="304" y="10"/>
                    <a:pt x="311" y="0"/>
                    <a:pt x="327" y="0"/>
                  </a:cubicBezTo>
                  <a:cubicBezTo>
                    <a:pt x="327" y="0"/>
                    <a:pt x="327" y="0"/>
                    <a:pt x="327" y="0"/>
                  </a:cubicBezTo>
                  <a:cubicBezTo>
                    <a:pt x="328" y="0"/>
                    <a:pt x="329" y="0"/>
                    <a:pt x="330" y="0"/>
                  </a:cubicBezTo>
                  <a:cubicBezTo>
                    <a:pt x="330" y="0"/>
                    <a:pt x="330" y="0"/>
                    <a:pt x="330" y="0"/>
                  </a:cubicBezTo>
                  <a:cubicBezTo>
                    <a:pt x="351" y="2"/>
                    <a:pt x="360" y="12"/>
                    <a:pt x="366" y="23"/>
                  </a:cubicBezTo>
                  <a:cubicBezTo>
                    <a:pt x="366" y="23"/>
                    <a:pt x="366" y="23"/>
                    <a:pt x="366" y="23"/>
                  </a:cubicBezTo>
                  <a:cubicBezTo>
                    <a:pt x="373" y="34"/>
                    <a:pt x="376" y="48"/>
                    <a:pt x="388" y="53"/>
                  </a:cubicBezTo>
                  <a:cubicBezTo>
                    <a:pt x="388" y="53"/>
                    <a:pt x="388" y="53"/>
                    <a:pt x="388" y="53"/>
                  </a:cubicBezTo>
                  <a:cubicBezTo>
                    <a:pt x="392" y="55"/>
                    <a:pt x="397" y="56"/>
                    <a:pt x="402" y="56"/>
                  </a:cubicBezTo>
                  <a:cubicBezTo>
                    <a:pt x="402" y="56"/>
                    <a:pt x="402" y="56"/>
                    <a:pt x="402" y="56"/>
                  </a:cubicBezTo>
                  <a:cubicBezTo>
                    <a:pt x="418" y="56"/>
                    <a:pt x="435" y="48"/>
                    <a:pt x="449" y="48"/>
                  </a:cubicBezTo>
                  <a:cubicBezTo>
                    <a:pt x="449" y="48"/>
                    <a:pt x="449" y="48"/>
                    <a:pt x="449" y="48"/>
                  </a:cubicBezTo>
                  <a:cubicBezTo>
                    <a:pt x="456" y="48"/>
                    <a:pt x="462" y="50"/>
                    <a:pt x="468" y="56"/>
                  </a:cubicBezTo>
                  <a:cubicBezTo>
                    <a:pt x="468" y="56"/>
                    <a:pt x="468" y="56"/>
                    <a:pt x="468" y="56"/>
                  </a:cubicBezTo>
                  <a:cubicBezTo>
                    <a:pt x="471" y="60"/>
                    <a:pt x="472" y="64"/>
                    <a:pt x="472" y="68"/>
                  </a:cubicBezTo>
                  <a:cubicBezTo>
                    <a:pt x="472" y="68"/>
                    <a:pt x="472" y="68"/>
                    <a:pt x="472" y="68"/>
                  </a:cubicBezTo>
                  <a:cubicBezTo>
                    <a:pt x="473" y="84"/>
                    <a:pt x="452" y="102"/>
                    <a:pt x="451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51" y="123"/>
                    <a:pt x="451" y="124"/>
                    <a:pt x="451" y="1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1" name="Group 75">
            <a:extLst>
              <a:ext uri="{FF2B5EF4-FFF2-40B4-BE49-F238E27FC236}">
                <a16:creationId xmlns:a16="http://schemas.microsoft.com/office/drawing/2014/main" id="{4BD8B962-F0AB-419D-A3F5-98CA2BDA0297}"/>
              </a:ext>
            </a:extLst>
          </p:cNvPr>
          <p:cNvGrpSpPr>
            <a:grpSpLocks/>
          </p:cNvGrpSpPr>
          <p:nvPr/>
        </p:nvGrpSpPr>
        <p:grpSpPr bwMode="auto">
          <a:xfrm>
            <a:off x="2362695" y="6044767"/>
            <a:ext cx="139757" cy="148822"/>
            <a:chOff x="5627" y="1871"/>
            <a:chExt cx="66" cy="62"/>
          </a:xfrm>
        </p:grpSpPr>
        <p:sp>
          <p:nvSpPr>
            <p:cNvPr id="42" name="Freeform 76">
              <a:extLst>
                <a:ext uri="{FF2B5EF4-FFF2-40B4-BE49-F238E27FC236}">
                  <a16:creationId xmlns:a16="http://schemas.microsoft.com/office/drawing/2014/main" id="{507E3015-753E-49DF-9507-1F71888C2FF3}"/>
                </a:ext>
              </a:extLst>
            </p:cNvPr>
            <p:cNvSpPr>
              <a:spLocks noChangeAspect="1"/>
            </p:cNvSpPr>
            <p:nvPr/>
          </p:nvSpPr>
          <p:spPr bwMode="gray">
            <a:xfrm>
              <a:off x="5627" y="1871"/>
              <a:ext cx="66" cy="62"/>
            </a:xfrm>
            <a:custGeom>
              <a:avLst/>
              <a:gdLst>
                <a:gd name="T0" fmla="*/ 0 w 28"/>
                <a:gd name="T1" fmla="*/ 13 h 26"/>
                <a:gd name="T2" fmla="*/ 14 w 28"/>
                <a:gd name="T3" fmla="*/ 0 h 26"/>
                <a:gd name="T4" fmla="*/ 14 w 28"/>
                <a:gd name="T5" fmla="*/ 0 h 26"/>
                <a:gd name="T6" fmla="*/ 28 w 28"/>
                <a:gd name="T7" fmla="*/ 13 h 26"/>
                <a:gd name="T8" fmla="*/ 28 w 28"/>
                <a:gd name="T9" fmla="*/ 13 h 26"/>
                <a:gd name="T10" fmla="*/ 14 w 28"/>
                <a:gd name="T11" fmla="*/ 26 h 26"/>
                <a:gd name="T12" fmla="*/ 14 w 28"/>
                <a:gd name="T13" fmla="*/ 26 h 26"/>
                <a:gd name="T14" fmla="*/ 0 w 28"/>
                <a:gd name="T15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26">
                  <a:moveTo>
                    <a:pt x="0" y="13"/>
                  </a:moveTo>
                  <a:cubicBezTo>
                    <a:pt x="0" y="6"/>
                    <a:pt x="7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22" y="0"/>
                    <a:pt x="28" y="6"/>
                    <a:pt x="28" y="13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8" y="20"/>
                    <a:pt x="22" y="26"/>
                    <a:pt x="14" y="26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7" y="26"/>
                    <a:pt x="0" y="20"/>
                    <a:pt x="0" y="13"/>
                  </a:cubicBezTo>
                  <a:close/>
                </a:path>
              </a:pathLst>
            </a:custGeom>
            <a:solidFill>
              <a:srgbClr val="5C5C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ja-JP" altLang="en-US"/>
            </a:p>
          </p:txBody>
        </p:sp>
        <p:sp>
          <p:nvSpPr>
            <p:cNvPr id="43" name="Freeform 77">
              <a:extLst>
                <a:ext uri="{FF2B5EF4-FFF2-40B4-BE49-F238E27FC236}">
                  <a16:creationId xmlns:a16="http://schemas.microsoft.com/office/drawing/2014/main" id="{2D06BC5A-4C36-431D-A17A-67F86E636444}"/>
                </a:ext>
              </a:extLst>
            </p:cNvPr>
            <p:cNvSpPr>
              <a:spLocks noChangeAspect="1"/>
            </p:cNvSpPr>
            <p:nvPr/>
          </p:nvSpPr>
          <p:spPr bwMode="gray">
            <a:xfrm>
              <a:off x="5636" y="1881"/>
              <a:ext cx="48" cy="42"/>
            </a:xfrm>
            <a:custGeom>
              <a:avLst/>
              <a:gdLst>
                <a:gd name="T0" fmla="*/ 0 w 20"/>
                <a:gd name="T1" fmla="*/ 9 h 18"/>
                <a:gd name="T2" fmla="*/ 10 w 20"/>
                <a:gd name="T3" fmla="*/ 18 h 18"/>
                <a:gd name="T4" fmla="*/ 10 w 20"/>
                <a:gd name="T5" fmla="*/ 18 h 18"/>
                <a:gd name="T6" fmla="*/ 20 w 20"/>
                <a:gd name="T7" fmla="*/ 9 h 18"/>
                <a:gd name="T8" fmla="*/ 20 w 20"/>
                <a:gd name="T9" fmla="*/ 9 h 18"/>
                <a:gd name="T10" fmla="*/ 10 w 20"/>
                <a:gd name="T11" fmla="*/ 0 h 18"/>
                <a:gd name="T12" fmla="*/ 10 w 20"/>
                <a:gd name="T13" fmla="*/ 0 h 18"/>
                <a:gd name="T14" fmla="*/ 0 w 20"/>
                <a:gd name="T15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" h="18">
                  <a:moveTo>
                    <a:pt x="0" y="9"/>
                  </a:moveTo>
                  <a:cubicBezTo>
                    <a:pt x="0" y="13"/>
                    <a:pt x="5" y="18"/>
                    <a:pt x="10" y="18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6" y="18"/>
                    <a:pt x="20" y="13"/>
                    <a:pt x="20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4"/>
                    <a:pt x="16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4" name="Group 78">
            <a:extLst>
              <a:ext uri="{FF2B5EF4-FFF2-40B4-BE49-F238E27FC236}">
                <a16:creationId xmlns:a16="http://schemas.microsoft.com/office/drawing/2014/main" id="{09995F05-B8E9-4D2C-B4AD-E086EEA43C4D}"/>
              </a:ext>
            </a:extLst>
          </p:cNvPr>
          <p:cNvGrpSpPr>
            <a:grpSpLocks/>
          </p:cNvGrpSpPr>
          <p:nvPr/>
        </p:nvGrpSpPr>
        <p:grpSpPr bwMode="auto">
          <a:xfrm>
            <a:off x="2730524" y="5570057"/>
            <a:ext cx="293370" cy="275914"/>
            <a:chOff x="5602" y="663"/>
            <a:chExt cx="116" cy="104"/>
          </a:xfrm>
        </p:grpSpPr>
        <p:sp>
          <p:nvSpPr>
            <p:cNvPr id="45" name="Oval 79">
              <a:extLst>
                <a:ext uri="{FF2B5EF4-FFF2-40B4-BE49-F238E27FC236}">
                  <a16:creationId xmlns:a16="http://schemas.microsoft.com/office/drawing/2014/main" id="{C3D58EF4-E403-4D31-BB5A-BE4424ED0D93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5602" y="663"/>
              <a:ext cx="116" cy="104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ja-JP" altLang="en-US"/>
            </a:p>
          </p:txBody>
        </p:sp>
        <p:sp>
          <p:nvSpPr>
            <p:cNvPr id="46" name="Oval 80">
              <a:extLst>
                <a:ext uri="{FF2B5EF4-FFF2-40B4-BE49-F238E27FC236}">
                  <a16:creationId xmlns:a16="http://schemas.microsoft.com/office/drawing/2014/main" id="{5FDC55FF-5815-4F13-9708-BF8B5B030537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5612" y="672"/>
              <a:ext cx="97" cy="8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7" name="Group 81">
            <a:extLst>
              <a:ext uri="{FF2B5EF4-FFF2-40B4-BE49-F238E27FC236}">
                <a16:creationId xmlns:a16="http://schemas.microsoft.com/office/drawing/2014/main" id="{E03C3193-530D-40AD-8DAF-68E4DDC3AC15}"/>
              </a:ext>
            </a:extLst>
          </p:cNvPr>
          <p:cNvGrpSpPr>
            <a:grpSpLocks/>
          </p:cNvGrpSpPr>
          <p:nvPr/>
        </p:nvGrpSpPr>
        <p:grpSpPr bwMode="auto">
          <a:xfrm>
            <a:off x="2537127" y="5841568"/>
            <a:ext cx="200032" cy="203199"/>
            <a:chOff x="5621" y="1253"/>
            <a:chExt cx="78" cy="71"/>
          </a:xfrm>
        </p:grpSpPr>
        <p:sp>
          <p:nvSpPr>
            <p:cNvPr id="48" name="Oval 82">
              <a:extLst>
                <a:ext uri="{FF2B5EF4-FFF2-40B4-BE49-F238E27FC236}">
                  <a16:creationId xmlns:a16="http://schemas.microsoft.com/office/drawing/2014/main" id="{226C8D1A-353C-4F6A-A1D3-3157BFEB4B66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5621" y="1253"/>
              <a:ext cx="78" cy="71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ja-JP" altLang="en-US"/>
            </a:p>
          </p:txBody>
        </p:sp>
        <p:sp>
          <p:nvSpPr>
            <p:cNvPr id="49" name="Oval 83">
              <a:extLst>
                <a:ext uri="{FF2B5EF4-FFF2-40B4-BE49-F238E27FC236}">
                  <a16:creationId xmlns:a16="http://schemas.microsoft.com/office/drawing/2014/main" id="{528CA9C9-B7CC-44D1-A6E8-4F2A9559F687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5631" y="1263"/>
              <a:ext cx="59" cy="5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81F3711-51BD-489C-8C16-DE4AFC96F525}"/>
              </a:ext>
            </a:extLst>
          </p:cNvPr>
          <p:cNvSpPr txBox="1"/>
          <p:nvPr/>
        </p:nvSpPr>
        <p:spPr>
          <a:xfrm>
            <a:off x="3844573" y="3194436"/>
            <a:ext cx="43444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おうちでおふろにはいるときは、</a:t>
            </a:r>
            <a:endParaRPr kumimoji="1" lang="en-US" altLang="ja-JP" sz="2000" b="1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2000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みずぎをきていないなあ</a:t>
            </a:r>
            <a:r>
              <a:rPr kumimoji="1" lang="en-US" altLang="ja-JP" sz="2000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</a:p>
        </p:txBody>
      </p:sp>
      <p:pic>
        <p:nvPicPr>
          <p:cNvPr id="4" name="図 3" descr="ロゴ&#10;&#10;自動的に生成された説明">
            <a:extLst>
              <a:ext uri="{FF2B5EF4-FFF2-40B4-BE49-F238E27FC236}">
                <a16:creationId xmlns:a16="http://schemas.microsoft.com/office/drawing/2014/main" id="{F3E09625-884A-4F26-A5D0-4501A3A757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184" y="3819706"/>
            <a:ext cx="2476863" cy="2123461"/>
          </a:xfrm>
          <a:prstGeom prst="rect">
            <a:avLst/>
          </a:prstGeom>
        </p:spPr>
      </p:pic>
      <p:pic>
        <p:nvPicPr>
          <p:cNvPr id="7" name="図 6" descr="光 が含まれている画像&#10;&#10;自動的に生成された説明">
            <a:extLst>
              <a:ext uri="{FF2B5EF4-FFF2-40B4-BE49-F238E27FC236}">
                <a16:creationId xmlns:a16="http://schemas.microsoft.com/office/drawing/2014/main" id="{26E9DA68-4B8D-4A66-B299-38EA8D6697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311" y="4465932"/>
            <a:ext cx="1278608" cy="212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018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5327</TotalTime>
  <Words>486</Words>
  <Application>Microsoft Office PowerPoint</Application>
  <PresentationFormat>A4 210 x 297 mm</PresentationFormat>
  <Paragraphs>131</Paragraphs>
  <Slides>26</Slides>
  <Notes>26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36" baseType="lpstr">
      <vt:lpstr>HG丸ｺﾞｼｯｸM-PRO</vt:lpstr>
      <vt:lpstr>Meiryo UI</vt:lpstr>
      <vt:lpstr>UD デジタル 教科書体 NK-B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MRA　染谷 うた子</dc:creator>
  <cp:lastModifiedBy>m</cp:lastModifiedBy>
  <cp:revision>277</cp:revision>
  <dcterms:created xsi:type="dcterms:W3CDTF">2020-12-31T01:48:55Z</dcterms:created>
  <dcterms:modified xsi:type="dcterms:W3CDTF">2021-04-15T08:43:40Z</dcterms:modified>
</cp:coreProperties>
</file>