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CCFF"/>
    <a:srgbClr val="66CCFF"/>
    <a:srgbClr val="66FFFF"/>
    <a:srgbClr val="0000FF"/>
    <a:srgbClr val="66FF33"/>
    <a:srgbClr val="FF6600"/>
    <a:srgbClr val="003366"/>
    <a:srgbClr val="C0C0C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8741" autoAdjust="0"/>
  </p:normalViewPr>
  <p:slideViewPr>
    <p:cSldViewPr>
      <p:cViewPr>
        <p:scale>
          <a:sx n="75" d="100"/>
          <a:sy n="75" d="100"/>
        </p:scale>
        <p:origin x="-330" y="-108"/>
      </p:cViewPr>
      <p:guideLst>
        <p:guide orient="horz" pos="28"/>
        <p:guide pos="6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0375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221" y="2"/>
            <a:ext cx="2950374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0372"/>
            <a:ext cx="2950375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221" y="9440372"/>
            <a:ext cx="2950374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FABE11-A267-43EA-A58F-7C2DA1CAC2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230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0375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2"/>
            <a:ext cx="2950374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6388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0" y="4720985"/>
            <a:ext cx="5446723" cy="447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372"/>
            <a:ext cx="2950375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2"/>
            <a:ext cx="2950374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9" tIns="46115" rIns="92229" bIns="461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D941F0-F483-4281-B116-59B1F374D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5213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9414" indent="-28823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2944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4122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5299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6477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97655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58832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20010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mtClean="0"/>
              <a:t>【機密性○】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9414" indent="-288236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52944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14122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75299" indent="-23058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36477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97655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58832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20010" indent="-23058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7F06FB1-0770-4C03-BFB1-120B8E6D4708}" type="slidenum">
              <a:rPr lang="en-US" altLang="ja-JP" smtClean="0"/>
              <a:pPr eaLnBrk="1" hangingPunct="1"/>
              <a:t>1</a:t>
            </a:fld>
            <a:endParaRPr lang="en-US" altLang="ja-JP" smtClean="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E0C4-E58D-4A7F-8AE1-687EC7074B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728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D690A-07E0-4931-AC92-A5C47F9D89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144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333375"/>
            <a:ext cx="2228850" cy="57927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333375"/>
            <a:ext cx="6534150" cy="57927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38751-1222-4120-A60B-C797D0028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741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4C18-8B76-45FA-BFC7-5F2F8CE351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60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69C82-C96E-4588-A112-C32B580E3A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421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F2734-AE83-4D27-9395-967A4D9FB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65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F30E-2154-425E-925C-7C64A274AE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458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5A677-AE9F-4181-BE15-CC9AD5E56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02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3FB93-46E0-4965-A372-8BA09CF1E2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734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473B4-5FFA-4F47-ACB9-65B3F036B6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109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7EC5-428B-411B-9E9E-C53ED8CCB6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309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33375"/>
            <a:ext cx="89154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5EDF708-CDAE-48C8-B730-F0637D0070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08000" y="177800"/>
            <a:ext cx="233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0" y="-27384"/>
            <a:ext cx="9906000" cy="61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tIns="108000" anchor="ctr"/>
          <a:lstStyle/>
          <a:p>
            <a:pPr algn="ctr">
              <a:lnSpc>
                <a:spcPts val="2000"/>
              </a:lnSpc>
              <a:defRPr/>
            </a:pPr>
            <a:r>
              <a:rPr lang="ja-JP" altLang="en-US" sz="2000" dirty="0" smtClean="0">
                <a:solidFill>
                  <a:schemeClr val="bg1"/>
                </a:solidFill>
                <a:ea typeface="HGS創英角ｺﾞｼｯｸUB" pitchFamily="50" charset="-128"/>
              </a:rPr>
              <a:t>「</a:t>
            </a:r>
            <a:r>
              <a:rPr lang="ja-JP" altLang="en-US" sz="2000" dirty="0" smtClean="0">
                <a:solidFill>
                  <a:schemeClr val="bg1"/>
                </a:solidFill>
                <a:ea typeface="HGS創英角ｺﾞｼｯｸUB" pitchFamily="50" charset="-128"/>
              </a:rPr>
              <a:t>研究</a:t>
            </a:r>
            <a:r>
              <a:rPr lang="ja-JP" altLang="en-US" sz="2000" dirty="0">
                <a:solidFill>
                  <a:schemeClr val="bg1"/>
                </a:solidFill>
                <a:ea typeface="HGS創英角ｺﾞｼｯｸUB" pitchFamily="50" charset="-128"/>
              </a:rPr>
              <a:t>大学強化</a:t>
            </a:r>
            <a:r>
              <a:rPr lang="ja-JP" altLang="en-US" sz="2000" dirty="0" smtClean="0">
                <a:solidFill>
                  <a:schemeClr val="bg1"/>
                </a:solidFill>
                <a:ea typeface="HGS創英角ｺﾞｼｯｸUB" pitchFamily="50" charset="-128"/>
              </a:rPr>
              <a:t>促進事業</a:t>
            </a:r>
            <a:r>
              <a:rPr lang="ja-JP" altLang="en-US" sz="2000" dirty="0" smtClean="0">
                <a:solidFill>
                  <a:schemeClr val="bg1"/>
                </a:solidFill>
                <a:ea typeface="HGS創英角ｺﾞｼｯｸUB" pitchFamily="50" charset="-128"/>
              </a:rPr>
              <a:t>」</a:t>
            </a:r>
            <a:r>
              <a:rPr lang="ja-JP" altLang="en-US" sz="2000" dirty="0">
                <a:solidFill>
                  <a:schemeClr val="bg1"/>
                </a:solidFill>
                <a:ea typeface="HGS創英角ｺﾞｼｯｸUB" pitchFamily="50" charset="-128"/>
              </a:rPr>
              <a:t>中間評価</a:t>
            </a:r>
            <a:endParaRPr lang="en-US" altLang="ja-JP" sz="2000" dirty="0" smtClean="0">
              <a:solidFill>
                <a:schemeClr val="bg1"/>
              </a:solidFill>
              <a:ea typeface="HGS創英角ｺﾞｼｯｸUB" pitchFamily="50" charset="-128"/>
            </a:endParaRPr>
          </a:p>
          <a:p>
            <a:pPr algn="ctr">
              <a:lnSpc>
                <a:spcPts val="2000"/>
              </a:lnSpc>
              <a:defRPr/>
            </a:pPr>
            <a:r>
              <a:rPr lang="ja-JP" altLang="en-US" sz="2000" dirty="0" smtClean="0">
                <a:solidFill>
                  <a:schemeClr val="bg1"/>
                </a:solidFill>
                <a:ea typeface="HGS創英角ｺﾞｼｯｸUB" pitchFamily="50" charset="-128"/>
              </a:rPr>
              <a:t>進捗状況概要　○○大学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4" y="620688"/>
            <a:ext cx="9685610" cy="150297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以下の項目について、記載してください</a:t>
            </a:r>
            <a:r>
              <a:rPr lang="ja-JP" altLang="en-US" sz="1200" dirty="0" smtClean="0">
                <a:latin typeface="+mj-ea"/>
                <a:ea typeface="+mj-ea"/>
              </a:rPr>
              <a:t>。</a:t>
            </a:r>
            <a:r>
              <a:rPr lang="ja-JP" altLang="en-US" sz="1200" dirty="0">
                <a:latin typeface="+mj-ea"/>
                <a:ea typeface="+mj-ea"/>
              </a:rPr>
              <a:t> </a:t>
            </a:r>
            <a:r>
              <a:rPr lang="ja-JP" altLang="ja-JP" sz="1200" dirty="0">
                <a:latin typeface="+mj-ea"/>
                <a:ea typeface="+mj-ea"/>
              </a:rPr>
              <a:t>（提出の際には</a:t>
            </a:r>
            <a:r>
              <a:rPr lang="ja-JP" altLang="ja-JP" sz="1200" dirty="0" smtClean="0">
                <a:latin typeface="+mj-ea"/>
                <a:ea typeface="+mj-ea"/>
              </a:rPr>
              <a:t>、</a:t>
            </a:r>
            <a:r>
              <a:rPr lang="ja-JP" altLang="en-US" sz="1200" dirty="0">
                <a:latin typeface="+mj-ea"/>
                <a:ea typeface="+mj-ea"/>
              </a:rPr>
              <a:t>本</a:t>
            </a:r>
            <a:r>
              <a:rPr lang="ja-JP" altLang="ja-JP" sz="1200" dirty="0" smtClean="0">
                <a:latin typeface="+mj-ea"/>
                <a:ea typeface="+mj-ea"/>
              </a:rPr>
              <a:t>枠</a:t>
            </a:r>
            <a:r>
              <a:rPr lang="ja-JP" altLang="ja-JP" sz="1200" dirty="0">
                <a:latin typeface="+mj-ea"/>
                <a:ea typeface="+mj-ea"/>
              </a:rPr>
              <a:t>を削除してください。） </a:t>
            </a:r>
            <a:endParaRPr lang="en-US" altLang="ja-JP" sz="1200" dirty="0" smtClean="0">
              <a:latin typeface="+mj-ea"/>
              <a:ea typeface="+mj-ea"/>
            </a:endParaRPr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　　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目的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　　・これまでの実績</a:t>
            </a:r>
            <a:r>
              <a:rPr lang="ja-JP" altLang="en-US" sz="1200" dirty="0" smtClean="0"/>
              <a:t>・</a:t>
            </a:r>
            <a:r>
              <a:rPr lang="ja-JP" altLang="en-US" sz="1200" dirty="0"/>
              <a:t>取組</a:t>
            </a:r>
            <a:r>
              <a:rPr lang="ja-JP" altLang="en-US" sz="1200" dirty="0" smtClean="0"/>
              <a:t>状況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　</a:t>
            </a:r>
            <a:r>
              <a:rPr lang="ja-JP" altLang="en-US" sz="1200" dirty="0"/>
              <a:t>　・</a:t>
            </a:r>
            <a:r>
              <a:rPr lang="ja-JP" altLang="en-US" sz="1200" dirty="0" smtClean="0"/>
              <a:t>今後</a:t>
            </a:r>
            <a:r>
              <a:rPr lang="ja-JP" altLang="en-US" sz="1200" dirty="0" smtClean="0"/>
              <a:t>５年間の将来構想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本資料は、公表することを前提とし、分かり易い表現で、簡潔に</a:t>
            </a:r>
            <a:r>
              <a:rPr lang="ja-JP" altLang="en-US" sz="1200" dirty="0"/>
              <a:t>記載</a:t>
            </a:r>
            <a:r>
              <a:rPr lang="ja-JP" altLang="en-US" sz="1200" dirty="0" smtClean="0"/>
              <a:t>してください。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概要は１枚</a:t>
            </a:r>
            <a:r>
              <a:rPr lang="ja-JP" altLang="en-US" sz="1200" dirty="0"/>
              <a:t>に収めてください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文字</a:t>
            </a:r>
            <a:r>
              <a:rPr lang="ja-JP" altLang="en-US" sz="1200" dirty="0"/>
              <a:t>のフォント、ポイント</a:t>
            </a:r>
            <a:r>
              <a:rPr lang="ja-JP" altLang="en-US" sz="1200" dirty="0" smtClean="0"/>
              <a:t>、行数</a:t>
            </a:r>
            <a:r>
              <a:rPr lang="ja-JP" altLang="en-US" sz="1200" dirty="0">
                <a:latin typeface="ＭＳ ゴシック" pitchFamily="49" charset="-128"/>
                <a:ea typeface="ＭＳ ゴシック" pitchFamily="49" charset="-128"/>
              </a:rPr>
              <a:t>（枠の高さを変更いただいて結構です。</a:t>
            </a:r>
            <a:r>
              <a:rPr lang="ja-JP" altLang="en-US" sz="12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r>
              <a:rPr lang="ja-JP" altLang="en-US" sz="1200" dirty="0" smtClean="0"/>
              <a:t>、文章量</a:t>
            </a:r>
            <a:r>
              <a:rPr lang="ja-JP" altLang="en-US" sz="1200" dirty="0"/>
              <a:t>は自由です。</a:t>
            </a:r>
            <a:endParaRPr lang="en-US" altLang="ja-JP" sz="1200" dirty="0"/>
          </a:p>
          <a:p>
            <a:pPr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/>
              <a:t>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図・表・写真等（カラー可）を</a:t>
            </a:r>
            <a:r>
              <a:rPr lang="ja-JP" altLang="en-US" sz="1200" dirty="0"/>
              <a:t>使用し、分かりやすく表現してください</a:t>
            </a:r>
            <a:r>
              <a:rPr lang="ja-JP" altLang="en-US" sz="1200" dirty="0" smtClean="0"/>
              <a:t>。　</a:t>
            </a:r>
            <a:endParaRPr lang="en-US" altLang="ja-JP" sz="1200" dirty="0"/>
          </a:p>
        </p:txBody>
      </p:sp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8890644" y="116632"/>
            <a:ext cx="936104" cy="391628"/>
          </a:xfrm>
          <a:prstGeom prst="rect">
            <a:avLst/>
          </a:prstGeom>
          <a:solidFill>
            <a:sysClr val="window" lastClr="FFFFFF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 lIns="72000" tIns="72000" rIns="0" bIns="72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kumimoji="1" lang="ja-JP" altLang="en-US" sz="1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公表</a:t>
            </a:r>
            <a:endParaRPr kumimoji="1" lang="ja-JP" altLang="en-US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左大かっこ 1"/>
          <p:cNvSpPr/>
          <p:nvPr/>
        </p:nvSpPr>
        <p:spPr bwMode="auto">
          <a:xfrm>
            <a:off x="427796" y="844172"/>
            <a:ext cx="72008" cy="568604"/>
          </a:xfrm>
          <a:prstGeom prst="leftBracke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10800" rIns="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8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4479</TotalTime>
  <Words>41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文部科学省</dc:creator>
  <cp:lastModifiedBy>文部科学省</cp:lastModifiedBy>
  <cp:revision>238</cp:revision>
  <cp:lastPrinted>2015-08-26T02:21:34Z</cp:lastPrinted>
  <dcterms:created xsi:type="dcterms:W3CDTF">2012-07-31T06:29:53Z</dcterms:created>
  <dcterms:modified xsi:type="dcterms:W3CDTF">2016-10-06T06:53:42Z</dcterms:modified>
</cp:coreProperties>
</file>